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22"/>
  </p:notesMasterIdLst>
  <p:sldIdLst>
    <p:sldId id="256" r:id="rId2"/>
    <p:sldId id="287" r:id="rId3"/>
    <p:sldId id="258" r:id="rId4"/>
    <p:sldId id="263" r:id="rId5"/>
    <p:sldId id="289" r:id="rId6"/>
    <p:sldId id="275" r:id="rId7"/>
    <p:sldId id="295" r:id="rId8"/>
    <p:sldId id="277" r:id="rId9"/>
    <p:sldId id="278" r:id="rId10"/>
    <p:sldId id="279" r:id="rId11"/>
    <p:sldId id="282" r:id="rId12"/>
    <p:sldId id="280" r:id="rId13"/>
    <p:sldId id="297" r:id="rId14"/>
    <p:sldId id="290" r:id="rId15"/>
    <p:sldId id="285" r:id="rId16"/>
    <p:sldId id="292" r:id="rId17"/>
    <p:sldId id="283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2"/>
    <p:restoredTop sz="86488"/>
  </p:normalViewPr>
  <p:slideViewPr>
    <p:cSldViewPr snapToGrid="0">
      <p:cViewPr>
        <p:scale>
          <a:sx n="98" d="100"/>
          <a:sy n="98" d="100"/>
        </p:scale>
        <p:origin x="1072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FA07E-2EC9-46FC-87CB-6F57A51180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424675-748C-4F69-8F34-B5CE3211EFD6}">
      <dgm:prSet/>
      <dgm:spPr/>
      <dgm:t>
        <a:bodyPr/>
        <a:lstStyle/>
        <a:p>
          <a:r>
            <a:rPr lang="en-US"/>
            <a:t>Algorithmic Amplification: </a:t>
          </a:r>
        </a:p>
      </dgm:t>
    </dgm:pt>
    <dgm:pt modelId="{5D75F852-7D84-4AFD-8251-66403F466849}" type="parTrans" cxnId="{4DA48A7F-E2B2-40F8-BF5F-E484213C5540}">
      <dgm:prSet/>
      <dgm:spPr/>
      <dgm:t>
        <a:bodyPr/>
        <a:lstStyle/>
        <a:p>
          <a:endParaRPr lang="en-US"/>
        </a:p>
      </dgm:t>
    </dgm:pt>
    <dgm:pt modelId="{05B32A54-463F-43C0-9679-6E245C24691B}" type="sibTrans" cxnId="{4DA48A7F-E2B2-40F8-BF5F-E484213C5540}">
      <dgm:prSet/>
      <dgm:spPr/>
      <dgm:t>
        <a:bodyPr/>
        <a:lstStyle/>
        <a:p>
          <a:endParaRPr lang="en-US"/>
        </a:p>
      </dgm:t>
    </dgm:pt>
    <dgm:pt modelId="{B8DB139D-1BB4-4C0E-9D83-361EC62A2745}">
      <dgm:prSet/>
      <dgm:spPr/>
      <dgm:t>
        <a:bodyPr/>
        <a:lstStyle/>
        <a:p>
          <a:r>
            <a:rPr lang="en-US" dirty="0"/>
            <a:t>Social media algorithms unintentionally boost hate speech by prioritizing sensational or divisive content for engagement.</a:t>
          </a:r>
        </a:p>
      </dgm:t>
    </dgm:pt>
    <dgm:pt modelId="{B09C3E2F-E124-4352-A736-10014CB3ED9F}" type="parTrans" cxnId="{AF8C1217-3349-4ECA-B059-2FDD5C6ECC87}">
      <dgm:prSet/>
      <dgm:spPr/>
      <dgm:t>
        <a:bodyPr/>
        <a:lstStyle/>
        <a:p>
          <a:endParaRPr lang="en-US"/>
        </a:p>
      </dgm:t>
    </dgm:pt>
    <dgm:pt modelId="{AF6A2F1B-C3F3-471B-9A16-F77E8BA35404}" type="sibTrans" cxnId="{AF8C1217-3349-4ECA-B059-2FDD5C6ECC87}">
      <dgm:prSet/>
      <dgm:spPr/>
      <dgm:t>
        <a:bodyPr/>
        <a:lstStyle/>
        <a:p>
          <a:endParaRPr lang="en-US"/>
        </a:p>
      </dgm:t>
    </dgm:pt>
    <dgm:pt modelId="{0AD735F9-0148-492F-82A3-5B88252EA3C3}">
      <dgm:prSet/>
      <dgm:spPr/>
      <dgm:t>
        <a:bodyPr/>
        <a:lstStyle/>
        <a:p>
          <a:r>
            <a:rPr lang="en-US" dirty="0" err="1"/>
            <a:t>DeepFakes</a:t>
          </a:r>
          <a:r>
            <a:rPr lang="en-US" dirty="0"/>
            <a:t> and Manipulated Content: </a:t>
          </a:r>
        </a:p>
      </dgm:t>
    </dgm:pt>
    <dgm:pt modelId="{F778B53B-CCCA-407F-98B0-7811D967222C}" type="parTrans" cxnId="{995672A7-8E14-4ECE-A56C-42B2D96D5307}">
      <dgm:prSet/>
      <dgm:spPr/>
      <dgm:t>
        <a:bodyPr/>
        <a:lstStyle/>
        <a:p>
          <a:endParaRPr lang="en-US"/>
        </a:p>
      </dgm:t>
    </dgm:pt>
    <dgm:pt modelId="{296094F4-BBE2-4FA1-A098-EF61130A222B}" type="sibTrans" cxnId="{995672A7-8E14-4ECE-A56C-42B2D96D5307}">
      <dgm:prSet/>
      <dgm:spPr/>
      <dgm:t>
        <a:bodyPr/>
        <a:lstStyle/>
        <a:p>
          <a:endParaRPr lang="en-US"/>
        </a:p>
      </dgm:t>
    </dgm:pt>
    <dgm:pt modelId="{63C8D395-E0FC-4168-B556-000C0989758B}">
      <dgm:prSet/>
      <dgm:spPr/>
      <dgm:t>
        <a:bodyPr/>
        <a:lstStyle/>
        <a:p>
          <a:r>
            <a:rPr lang="en-US" dirty="0"/>
            <a:t>The rise of deepfake technology contributes to the spread of hate speech through convincing fake videos or images.</a:t>
          </a:r>
        </a:p>
      </dgm:t>
    </dgm:pt>
    <dgm:pt modelId="{0D3CADAC-5319-4D67-8C0C-3C1838C5E3BF}" type="parTrans" cxnId="{486CC9F9-30DC-44C1-8FF6-9F728F8E5795}">
      <dgm:prSet/>
      <dgm:spPr/>
      <dgm:t>
        <a:bodyPr/>
        <a:lstStyle/>
        <a:p>
          <a:endParaRPr lang="en-US"/>
        </a:p>
      </dgm:t>
    </dgm:pt>
    <dgm:pt modelId="{A175F538-4FB7-44E5-8A5F-1A52230830D5}" type="sibTrans" cxnId="{486CC9F9-30DC-44C1-8FF6-9F728F8E5795}">
      <dgm:prSet/>
      <dgm:spPr/>
      <dgm:t>
        <a:bodyPr/>
        <a:lstStyle/>
        <a:p>
          <a:endParaRPr lang="en-US"/>
        </a:p>
      </dgm:t>
    </dgm:pt>
    <dgm:pt modelId="{FBA83279-5700-4C0D-BAAC-FF4EEC6DDB34}">
      <dgm:prSet/>
      <dgm:spPr/>
      <dgm:t>
        <a:bodyPr/>
        <a:lstStyle/>
        <a:p>
          <a:r>
            <a:rPr lang="en-US"/>
            <a:t>Evasion Tactics: </a:t>
          </a:r>
        </a:p>
      </dgm:t>
    </dgm:pt>
    <dgm:pt modelId="{3F3DD773-38BA-4BD7-8E84-17C0F7B3B02D}" type="parTrans" cxnId="{4F0D5112-F268-49F3-B7A8-D32ED54B91FC}">
      <dgm:prSet/>
      <dgm:spPr/>
      <dgm:t>
        <a:bodyPr/>
        <a:lstStyle/>
        <a:p>
          <a:endParaRPr lang="en-US"/>
        </a:p>
      </dgm:t>
    </dgm:pt>
    <dgm:pt modelId="{28D537B6-63E3-4FAE-9EAA-36665DE696FF}" type="sibTrans" cxnId="{4F0D5112-F268-49F3-B7A8-D32ED54B91FC}">
      <dgm:prSet/>
      <dgm:spPr/>
      <dgm:t>
        <a:bodyPr/>
        <a:lstStyle/>
        <a:p>
          <a:endParaRPr lang="en-US"/>
        </a:p>
      </dgm:t>
    </dgm:pt>
    <dgm:pt modelId="{DB0B5BF0-1218-40E2-AA98-58A13ABE6EB4}">
      <dgm:prSet/>
      <dgm:spPr/>
      <dgm:t>
        <a:bodyPr/>
        <a:lstStyle/>
        <a:p>
          <a:r>
            <a:rPr lang="en-US"/>
            <a:t>Perpetrators use coded language and memes to evade automated detection, posing challenges for content moderation.</a:t>
          </a:r>
        </a:p>
      </dgm:t>
    </dgm:pt>
    <dgm:pt modelId="{F21ECEC8-13CA-4D59-B7F3-F693257ECA2E}" type="parTrans" cxnId="{2B455FCE-FB09-433B-8361-D371BCF1B5E3}">
      <dgm:prSet/>
      <dgm:spPr/>
      <dgm:t>
        <a:bodyPr/>
        <a:lstStyle/>
        <a:p>
          <a:endParaRPr lang="en-US"/>
        </a:p>
      </dgm:t>
    </dgm:pt>
    <dgm:pt modelId="{5E790801-D554-47A5-81E2-18C5AB2C2BB6}" type="sibTrans" cxnId="{2B455FCE-FB09-433B-8361-D371BCF1B5E3}">
      <dgm:prSet/>
      <dgm:spPr/>
      <dgm:t>
        <a:bodyPr/>
        <a:lstStyle/>
        <a:p>
          <a:endParaRPr lang="en-US"/>
        </a:p>
      </dgm:t>
    </dgm:pt>
    <dgm:pt modelId="{630D4B41-908D-4BEB-BCBA-095845AC3A42}">
      <dgm:prSet/>
      <dgm:spPr/>
      <dgm:t>
        <a:bodyPr/>
        <a:lstStyle/>
        <a:p>
          <a:r>
            <a:rPr lang="en-US" dirty="0"/>
            <a:t>Private Messaging Platforms: </a:t>
          </a:r>
        </a:p>
      </dgm:t>
    </dgm:pt>
    <dgm:pt modelId="{A1388B1C-3E75-4F5E-8A6C-BAE2EA2A4BA6}" type="parTrans" cxnId="{14D121E3-742F-442A-AFAC-A47648BE78B6}">
      <dgm:prSet/>
      <dgm:spPr/>
      <dgm:t>
        <a:bodyPr/>
        <a:lstStyle/>
        <a:p>
          <a:endParaRPr lang="en-US"/>
        </a:p>
      </dgm:t>
    </dgm:pt>
    <dgm:pt modelId="{F57F5767-9DE8-4ED4-959C-BA981BE32763}" type="sibTrans" cxnId="{14D121E3-742F-442A-AFAC-A47648BE78B6}">
      <dgm:prSet/>
      <dgm:spPr/>
      <dgm:t>
        <a:bodyPr/>
        <a:lstStyle/>
        <a:p>
          <a:endParaRPr lang="en-US"/>
        </a:p>
      </dgm:t>
    </dgm:pt>
    <dgm:pt modelId="{866C05C7-DDC2-4D8D-8E3A-EAD63FD5A7EE}">
      <dgm:prSet/>
      <dgm:spPr/>
      <dgm:t>
        <a:bodyPr/>
        <a:lstStyle/>
        <a:p>
          <a:r>
            <a:rPr lang="en-US" dirty="0"/>
            <a:t>Hate speech is shifting to private messaging platforms, making it harder to monitor compared to traditional public content moderation.</a:t>
          </a:r>
        </a:p>
      </dgm:t>
    </dgm:pt>
    <dgm:pt modelId="{1761DCF4-27D4-4D20-9681-DD4B3CF34AE7}" type="parTrans" cxnId="{C6EBAA7E-A60B-4053-9B9E-91BD634CC29E}">
      <dgm:prSet/>
      <dgm:spPr/>
      <dgm:t>
        <a:bodyPr/>
        <a:lstStyle/>
        <a:p>
          <a:endParaRPr lang="en-US"/>
        </a:p>
      </dgm:t>
    </dgm:pt>
    <dgm:pt modelId="{370E730B-4B6C-4DBA-9998-DB110F40E515}" type="sibTrans" cxnId="{C6EBAA7E-A60B-4053-9B9E-91BD634CC29E}">
      <dgm:prSet/>
      <dgm:spPr/>
      <dgm:t>
        <a:bodyPr/>
        <a:lstStyle/>
        <a:p>
          <a:endParaRPr lang="en-US"/>
        </a:p>
      </dgm:t>
    </dgm:pt>
    <dgm:pt modelId="{F4CEE80B-1F7C-48E8-A823-0C16767B849E}">
      <dgm:prSet/>
      <dgm:spPr/>
      <dgm:t>
        <a:bodyPr/>
        <a:lstStyle/>
        <a:p>
          <a:r>
            <a:rPr lang="en-US" dirty="0"/>
            <a:t>Polarization and Echo Chambers: </a:t>
          </a:r>
        </a:p>
      </dgm:t>
    </dgm:pt>
    <dgm:pt modelId="{F9F877E8-404E-4355-B6A7-9411BBD30A12}" type="parTrans" cxnId="{473576BB-15CB-41E4-B9C3-787F375EBDF6}">
      <dgm:prSet/>
      <dgm:spPr/>
      <dgm:t>
        <a:bodyPr/>
        <a:lstStyle/>
        <a:p>
          <a:endParaRPr lang="en-US"/>
        </a:p>
      </dgm:t>
    </dgm:pt>
    <dgm:pt modelId="{F215319F-1FE8-4804-A078-392E75846241}" type="sibTrans" cxnId="{473576BB-15CB-41E4-B9C3-787F375EBDF6}">
      <dgm:prSet/>
      <dgm:spPr/>
      <dgm:t>
        <a:bodyPr/>
        <a:lstStyle/>
        <a:p>
          <a:endParaRPr lang="en-US"/>
        </a:p>
      </dgm:t>
    </dgm:pt>
    <dgm:pt modelId="{27029EA3-6589-4728-8B14-615407AB3F3F}">
      <dgm:prSet/>
      <dgm:spPr/>
      <dgm:t>
        <a:bodyPr/>
        <a:lstStyle/>
        <a:p>
          <a:r>
            <a:rPr lang="en-US"/>
            <a:t>Social media reinforces hate speech within specific communities, intensifying societal polarization.</a:t>
          </a:r>
        </a:p>
      </dgm:t>
    </dgm:pt>
    <dgm:pt modelId="{FD4C70E8-EE5D-4DCC-BBCF-10DB562B011E}" type="parTrans" cxnId="{82539BF8-6D00-4472-AE0E-7C46950EA5C9}">
      <dgm:prSet/>
      <dgm:spPr/>
      <dgm:t>
        <a:bodyPr/>
        <a:lstStyle/>
        <a:p>
          <a:endParaRPr lang="en-US"/>
        </a:p>
      </dgm:t>
    </dgm:pt>
    <dgm:pt modelId="{8B5C751D-BB2C-4C31-A9D4-E5B8949BF7CE}" type="sibTrans" cxnId="{82539BF8-6D00-4472-AE0E-7C46950EA5C9}">
      <dgm:prSet/>
      <dgm:spPr/>
      <dgm:t>
        <a:bodyPr/>
        <a:lstStyle/>
        <a:p>
          <a:endParaRPr lang="en-US"/>
        </a:p>
      </dgm:t>
    </dgm:pt>
    <dgm:pt modelId="{CD075E52-80C7-4491-A767-C2E43DD2BB5D}">
      <dgm:prSet/>
      <dgm:spPr/>
      <dgm:t>
        <a:bodyPr/>
        <a:lstStyle/>
        <a:p>
          <a:r>
            <a:rPr lang="en-US"/>
            <a:t>Globalization of Hate Speech: </a:t>
          </a:r>
        </a:p>
      </dgm:t>
    </dgm:pt>
    <dgm:pt modelId="{A87A9961-1485-4BD8-B03E-CE48730C6E52}" type="parTrans" cxnId="{DEE2BB86-A457-4DF5-B561-7C457FCCA7EA}">
      <dgm:prSet/>
      <dgm:spPr/>
      <dgm:t>
        <a:bodyPr/>
        <a:lstStyle/>
        <a:p>
          <a:endParaRPr lang="en-US"/>
        </a:p>
      </dgm:t>
    </dgm:pt>
    <dgm:pt modelId="{E0C6E54A-5C38-4B1F-8D28-3B34531167E7}" type="sibTrans" cxnId="{DEE2BB86-A457-4DF5-B561-7C457FCCA7EA}">
      <dgm:prSet/>
      <dgm:spPr/>
      <dgm:t>
        <a:bodyPr/>
        <a:lstStyle/>
        <a:p>
          <a:endParaRPr lang="en-US"/>
        </a:p>
      </dgm:t>
    </dgm:pt>
    <dgm:pt modelId="{F38D9D1A-4F8D-4EA7-A743-6BC51C30556B}">
      <dgm:prSet/>
      <dgm:spPr/>
      <dgm:t>
        <a:bodyPr/>
        <a:lstStyle/>
        <a:p>
          <a:r>
            <a:rPr lang="en-US" dirty="0"/>
            <a:t>Social media's borderless nature allows hate speech to transcend geographical boundaries, connecting extremist online communities</a:t>
          </a:r>
        </a:p>
      </dgm:t>
    </dgm:pt>
    <dgm:pt modelId="{4EBD5A3C-AC9E-4EDC-9DE2-3C1610E49362}" type="parTrans" cxnId="{12F201C7-7C06-4661-889B-CC7F048A87C2}">
      <dgm:prSet/>
      <dgm:spPr/>
      <dgm:t>
        <a:bodyPr/>
        <a:lstStyle/>
        <a:p>
          <a:endParaRPr lang="en-US"/>
        </a:p>
      </dgm:t>
    </dgm:pt>
    <dgm:pt modelId="{211DC470-E148-4762-BBA9-D7AD25DDBE24}" type="sibTrans" cxnId="{12F201C7-7C06-4661-889B-CC7F048A87C2}">
      <dgm:prSet/>
      <dgm:spPr/>
      <dgm:t>
        <a:bodyPr/>
        <a:lstStyle/>
        <a:p>
          <a:endParaRPr lang="en-US"/>
        </a:p>
      </dgm:t>
    </dgm:pt>
    <dgm:pt modelId="{8A57699F-E138-B14A-9332-EE32D8813F14}" type="pres">
      <dgm:prSet presAssocID="{579FA07E-2EC9-46FC-87CB-6F57A51180B5}" presName="linear" presStyleCnt="0">
        <dgm:presLayoutVars>
          <dgm:animLvl val="lvl"/>
          <dgm:resizeHandles val="exact"/>
        </dgm:presLayoutVars>
      </dgm:prSet>
      <dgm:spPr/>
    </dgm:pt>
    <dgm:pt modelId="{D52FB2E4-0388-4148-AC32-A39070BB25E2}" type="pres">
      <dgm:prSet presAssocID="{95424675-748C-4F69-8F34-B5CE3211EF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9B04416-DC1B-0A4C-8F7B-03CE70C3FC4D}" type="pres">
      <dgm:prSet presAssocID="{95424675-748C-4F69-8F34-B5CE3211EFD6}" presName="childText" presStyleLbl="revTx" presStyleIdx="0" presStyleCnt="6">
        <dgm:presLayoutVars>
          <dgm:bulletEnabled val="1"/>
        </dgm:presLayoutVars>
      </dgm:prSet>
      <dgm:spPr/>
    </dgm:pt>
    <dgm:pt modelId="{5C3ADFA3-98C8-894F-A1C9-B73289D9792E}" type="pres">
      <dgm:prSet presAssocID="{0AD735F9-0148-492F-82A3-5B88252EA3C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FD54725-B202-FD4A-A02B-A1484A57070C}" type="pres">
      <dgm:prSet presAssocID="{0AD735F9-0148-492F-82A3-5B88252EA3C3}" presName="childText" presStyleLbl="revTx" presStyleIdx="1" presStyleCnt="6">
        <dgm:presLayoutVars>
          <dgm:bulletEnabled val="1"/>
        </dgm:presLayoutVars>
      </dgm:prSet>
      <dgm:spPr/>
    </dgm:pt>
    <dgm:pt modelId="{742D0718-208F-A942-A1EC-ACFCE60954DD}" type="pres">
      <dgm:prSet presAssocID="{FBA83279-5700-4C0D-BAAC-FF4EEC6DDB3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B66BC11-9706-014C-A727-9604989B2C0E}" type="pres">
      <dgm:prSet presAssocID="{FBA83279-5700-4C0D-BAAC-FF4EEC6DDB34}" presName="childText" presStyleLbl="revTx" presStyleIdx="2" presStyleCnt="6">
        <dgm:presLayoutVars>
          <dgm:bulletEnabled val="1"/>
        </dgm:presLayoutVars>
      </dgm:prSet>
      <dgm:spPr/>
    </dgm:pt>
    <dgm:pt modelId="{C14F33F6-8E34-F848-9274-C3AAB47EC574}" type="pres">
      <dgm:prSet presAssocID="{630D4B41-908D-4BEB-BCBA-095845AC3A4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0973AE9-EE23-3B4E-BF94-1386938C9E49}" type="pres">
      <dgm:prSet presAssocID="{630D4B41-908D-4BEB-BCBA-095845AC3A42}" presName="childText" presStyleLbl="revTx" presStyleIdx="3" presStyleCnt="6">
        <dgm:presLayoutVars>
          <dgm:bulletEnabled val="1"/>
        </dgm:presLayoutVars>
      </dgm:prSet>
      <dgm:spPr/>
    </dgm:pt>
    <dgm:pt modelId="{78B10CF0-846E-694F-AC1D-76FF466A68A1}" type="pres">
      <dgm:prSet presAssocID="{F4CEE80B-1F7C-48E8-A823-0C16767B849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FAEC8D-2F63-7943-90D8-8A3DEA916C7B}" type="pres">
      <dgm:prSet presAssocID="{F4CEE80B-1F7C-48E8-A823-0C16767B849E}" presName="childText" presStyleLbl="revTx" presStyleIdx="4" presStyleCnt="6">
        <dgm:presLayoutVars>
          <dgm:bulletEnabled val="1"/>
        </dgm:presLayoutVars>
      </dgm:prSet>
      <dgm:spPr/>
    </dgm:pt>
    <dgm:pt modelId="{5CC013EF-3FC0-814C-843E-DC47C5858554}" type="pres">
      <dgm:prSet presAssocID="{CD075E52-80C7-4491-A767-C2E43DD2BB5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9000F96-0BC4-1B40-B2E1-7DAABF345F53}" type="pres">
      <dgm:prSet presAssocID="{CD075E52-80C7-4491-A767-C2E43DD2BB5D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5D44C10F-C06D-2648-A2BB-5129AFC8D594}" type="presOf" srcId="{B8DB139D-1BB4-4C0E-9D83-361EC62A2745}" destId="{79B04416-DC1B-0A4C-8F7B-03CE70C3FC4D}" srcOrd="0" destOrd="0" presId="urn:microsoft.com/office/officeart/2005/8/layout/vList2"/>
    <dgm:cxn modelId="{4F0D5112-F268-49F3-B7A8-D32ED54B91FC}" srcId="{579FA07E-2EC9-46FC-87CB-6F57A51180B5}" destId="{FBA83279-5700-4C0D-BAAC-FF4EEC6DDB34}" srcOrd="2" destOrd="0" parTransId="{3F3DD773-38BA-4BD7-8E84-17C0F7B3B02D}" sibTransId="{28D537B6-63E3-4FAE-9EAA-36665DE696FF}"/>
    <dgm:cxn modelId="{AF8C1217-3349-4ECA-B059-2FDD5C6ECC87}" srcId="{95424675-748C-4F69-8F34-B5CE3211EFD6}" destId="{B8DB139D-1BB4-4C0E-9D83-361EC62A2745}" srcOrd="0" destOrd="0" parTransId="{B09C3E2F-E124-4352-A736-10014CB3ED9F}" sibTransId="{AF6A2F1B-C3F3-471B-9A16-F77E8BA35404}"/>
    <dgm:cxn modelId="{E52D141F-BA06-7B49-91A9-CEA3F2217FE2}" type="presOf" srcId="{CD075E52-80C7-4491-A767-C2E43DD2BB5D}" destId="{5CC013EF-3FC0-814C-843E-DC47C5858554}" srcOrd="0" destOrd="0" presId="urn:microsoft.com/office/officeart/2005/8/layout/vList2"/>
    <dgm:cxn modelId="{16625622-F0C2-C142-971E-6729951EC517}" type="presOf" srcId="{DB0B5BF0-1218-40E2-AA98-58A13ABE6EB4}" destId="{FB66BC11-9706-014C-A727-9604989B2C0E}" srcOrd="0" destOrd="0" presId="urn:microsoft.com/office/officeart/2005/8/layout/vList2"/>
    <dgm:cxn modelId="{BC310D2B-D346-C443-91CA-048F74E87D72}" type="presOf" srcId="{630D4B41-908D-4BEB-BCBA-095845AC3A42}" destId="{C14F33F6-8E34-F848-9274-C3AAB47EC574}" srcOrd="0" destOrd="0" presId="urn:microsoft.com/office/officeart/2005/8/layout/vList2"/>
    <dgm:cxn modelId="{6A667F56-478F-3C4F-B6B3-819F64827966}" type="presOf" srcId="{579FA07E-2EC9-46FC-87CB-6F57A51180B5}" destId="{8A57699F-E138-B14A-9332-EE32D8813F14}" srcOrd="0" destOrd="0" presId="urn:microsoft.com/office/officeart/2005/8/layout/vList2"/>
    <dgm:cxn modelId="{C6EBAA7E-A60B-4053-9B9E-91BD634CC29E}" srcId="{630D4B41-908D-4BEB-BCBA-095845AC3A42}" destId="{866C05C7-DDC2-4D8D-8E3A-EAD63FD5A7EE}" srcOrd="0" destOrd="0" parTransId="{1761DCF4-27D4-4D20-9681-DD4B3CF34AE7}" sibTransId="{370E730B-4B6C-4DBA-9998-DB110F40E515}"/>
    <dgm:cxn modelId="{4DA48A7F-E2B2-40F8-BF5F-E484213C5540}" srcId="{579FA07E-2EC9-46FC-87CB-6F57A51180B5}" destId="{95424675-748C-4F69-8F34-B5CE3211EFD6}" srcOrd="0" destOrd="0" parTransId="{5D75F852-7D84-4AFD-8251-66403F466849}" sibTransId="{05B32A54-463F-43C0-9679-6E245C24691B}"/>
    <dgm:cxn modelId="{DEE2BB86-A457-4DF5-B561-7C457FCCA7EA}" srcId="{579FA07E-2EC9-46FC-87CB-6F57A51180B5}" destId="{CD075E52-80C7-4491-A767-C2E43DD2BB5D}" srcOrd="5" destOrd="0" parTransId="{A87A9961-1485-4BD8-B03E-CE48730C6E52}" sibTransId="{E0C6E54A-5C38-4B1F-8D28-3B34531167E7}"/>
    <dgm:cxn modelId="{01DAF9A1-7FF9-2540-836C-55D6C208BF0D}" type="presOf" srcId="{866C05C7-DDC2-4D8D-8E3A-EAD63FD5A7EE}" destId="{F0973AE9-EE23-3B4E-BF94-1386938C9E49}" srcOrd="0" destOrd="0" presId="urn:microsoft.com/office/officeart/2005/8/layout/vList2"/>
    <dgm:cxn modelId="{995672A7-8E14-4ECE-A56C-42B2D96D5307}" srcId="{579FA07E-2EC9-46FC-87CB-6F57A51180B5}" destId="{0AD735F9-0148-492F-82A3-5B88252EA3C3}" srcOrd="1" destOrd="0" parTransId="{F778B53B-CCCA-407F-98B0-7811D967222C}" sibTransId="{296094F4-BBE2-4FA1-A098-EF61130A222B}"/>
    <dgm:cxn modelId="{05E16AB2-D753-9F43-AE8B-933B7FECDA8D}" type="presOf" srcId="{FBA83279-5700-4C0D-BAAC-FF4EEC6DDB34}" destId="{742D0718-208F-A942-A1EC-ACFCE60954DD}" srcOrd="0" destOrd="0" presId="urn:microsoft.com/office/officeart/2005/8/layout/vList2"/>
    <dgm:cxn modelId="{473576BB-15CB-41E4-B9C3-787F375EBDF6}" srcId="{579FA07E-2EC9-46FC-87CB-6F57A51180B5}" destId="{F4CEE80B-1F7C-48E8-A823-0C16767B849E}" srcOrd="4" destOrd="0" parTransId="{F9F877E8-404E-4355-B6A7-9411BBD30A12}" sibTransId="{F215319F-1FE8-4804-A078-392E75846241}"/>
    <dgm:cxn modelId="{12F201C7-7C06-4661-889B-CC7F048A87C2}" srcId="{CD075E52-80C7-4491-A767-C2E43DD2BB5D}" destId="{F38D9D1A-4F8D-4EA7-A743-6BC51C30556B}" srcOrd="0" destOrd="0" parTransId="{4EBD5A3C-AC9E-4EDC-9DE2-3C1610E49362}" sibTransId="{211DC470-E148-4762-BBA9-D7AD25DDBE24}"/>
    <dgm:cxn modelId="{4B692AC8-E92D-254B-8961-10E64AC3D5D1}" type="presOf" srcId="{27029EA3-6589-4728-8B14-615407AB3F3F}" destId="{69FAEC8D-2F63-7943-90D8-8A3DEA916C7B}" srcOrd="0" destOrd="0" presId="urn:microsoft.com/office/officeart/2005/8/layout/vList2"/>
    <dgm:cxn modelId="{2B455FCE-FB09-433B-8361-D371BCF1B5E3}" srcId="{FBA83279-5700-4C0D-BAAC-FF4EEC6DDB34}" destId="{DB0B5BF0-1218-40E2-AA98-58A13ABE6EB4}" srcOrd="0" destOrd="0" parTransId="{F21ECEC8-13CA-4D59-B7F3-F693257ECA2E}" sibTransId="{5E790801-D554-47A5-81E2-18C5AB2C2BB6}"/>
    <dgm:cxn modelId="{8CB667D4-9AEB-6042-ADD6-AE98FFE92970}" type="presOf" srcId="{F4CEE80B-1F7C-48E8-A823-0C16767B849E}" destId="{78B10CF0-846E-694F-AC1D-76FF466A68A1}" srcOrd="0" destOrd="0" presId="urn:microsoft.com/office/officeart/2005/8/layout/vList2"/>
    <dgm:cxn modelId="{1ECAAEDD-6F99-444D-83A1-B43DD646F51C}" type="presOf" srcId="{F38D9D1A-4F8D-4EA7-A743-6BC51C30556B}" destId="{B9000F96-0BC4-1B40-B2E1-7DAABF345F53}" srcOrd="0" destOrd="0" presId="urn:microsoft.com/office/officeart/2005/8/layout/vList2"/>
    <dgm:cxn modelId="{14D121E3-742F-442A-AFAC-A47648BE78B6}" srcId="{579FA07E-2EC9-46FC-87CB-6F57A51180B5}" destId="{630D4B41-908D-4BEB-BCBA-095845AC3A42}" srcOrd="3" destOrd="0" parTransId="{A1388B1C-3E75-4F5E-8A6C-BAE2EA2A4BA6}" sibTransId="{F57F5767-9DE8-4ED4-959C-BA981BE32763}"/>
    <dgm:cxn modelId="{7E767BF7-077D-004B-96D5-6A95C8FD7AAF}" type="presOf" srcId="{95424675-748C-4F69-8F34-B5CE3211EFD6}" destId="{D52FB2E4-0388-4148-AC32-A39070BB25E2}" srcOrd="0" destOrd="0" presId="urn:microsoft.com/office/officeart/2005/8/layout/vList2"/>
    <dgm:cxn modelId="{82539BF8-6D00-4472-AE0E-7C46950EA5C9}" srcId="{F4CEE80B-1F7C-48E8-A823-0C16767B849E}" destId="{27029EA3-6589-4728-8B14-615407AB3F3F}" srcOrd="0" destOrd="0" parTransId="{FD4C70E8-EE5D-4DCC-BBCF-10DB562B011E}" sibTransId="{8B5C751D-BB2C-4C31-A9D4-E5B8949BF7CE}"/>
    <dgm:cxn modelId="{486CC9F9-30DC-44C1-8FF6-9F728F8E5795}" srcId="{0AD735F9-0148-492F-82A3-5B88252EA3C3}" destId="{63C8D395-E0FC-4168-B556-000C0989758B}" srcOrd="0" destOrd="0" parTransId="{0D3CADAC-5319-4D67-8C0C-3C1838C5E3BF}" sibTransId="{A175F538-4FB7-44E5-8A5F-1A52230830D5}"/>
    <dgm:cxn modelId="{1893A9FC-A029-E44C-840B-23E8C6F812C8}" type="presOf" srcId="{63C8D395-E0FC-4168-B556-000C0989758B}" destId="{5FD54725-B202-FD4A-A02B-A1484A57070C}" srcOrd="0" destOrd="0" presId="urn:microsoft.com/office/officeart/2005/8/layout/vList2"/>
    <dgm:cxn modelId="{407F32FF-190E-0849-9E70-5704AD629345}" type="presOf" srcId="{0AD735F9-0148-492F-82A3-5B88252EA3C3}" destId="{5C3ADFA3-98C8-894F-A1C9-B73289D9792E}" srcOrd="0" destOrd="0" presId="urn:microsoft.com/office/officeart/2005/8/layout/vList2"/>
    <dgm:cxn modelId="{7DFFEEFF-5723-6047-A59F-AEEA898B8A94}" type="presParOf" srcId="{8A57699F-E138-B14A-9332-EE32D8813F14}" destId="{D52FB2E4-0388-4148-AC32-A39070BB25E2}" srcOrd="0" destOrd="0" presId="urn:microsoft.com/office/officeart/2005/8/layout/vList2"/>
    <dgm:cxn modelId="{EA404A6F-C052-994E-9EE6-F8D34FB5FF20}" type="presParOf" srcId="{8A57699F-E138-B14A-9332-EE32D8813F14}" destId="{79B04416-DC1B-0A4C-8F7B-03CE70C3FC4D}" srcOrd="1" destOrd="0" presId="urn:microsoft.com/office/officeart/2005/8/layout/vList2"/>
    <dgm:cxn modelId="{40C90401-C03A-6544-A412-3943EBCFCEBD}" type="presParOf" srcId="{8A57699F-E138-B14A-9332-EE32D8813F14}" destId="{5C3ADFA3-98C8-894F-A1C9-B73289D9792E}" srcOrd="2" destOrd="0" presId="urn:microsoft.com/office/officeart/2005/8/layout/vList2"/>
    <dgm:cxn modelId="{FA50068E-1135-0C4C-B1CC-7412A7F834C2}" type="presParOf" srcId="{8A57699F-E138-B14A-9332-EE32D8813F14}" destId="{5FD54725-B202-FD4A-A02B-A1484A57070C}" srcOrd="3" destOrd="0" presId="urn:microsoft.com/office/officeart/2005/8/layout/vList2"/>
    <dgm:cxn modelId="{D215C04F-592A-D441-94A1-B5F37C0E3561}" type="presParOf" srcId="{8A57699F-E138-B14A-9332-EE32D8813F14}" destId="{742D0718-208F-A942-A1EC-ACFCE60954DD}" srcOrd="4" destOrd="0" presId="urn:microsoft.com/office/officeart/2005/8/layout/vList2"/>
    <dgm:cxn modelId="{0E68E98F-5FBE-614E-8E39-7D587B906238}" type="presParOf" srcId="{8A57699F-E138-B14A-9332-EE32D8813F14}" destId="{FB66BC11-9706-014C-A727-9604989B2C0E}" srcOrd="5" destOrd="0" presId="urn:microsoft.com/office/officeart/2005/8/layout/vList2"/>
    <dgm:cxn modelId="{914DADE3-D9FC-AD47-B63E-D487AD13F6C5}" type="presParOf" srcId="{8A57699F-E138-B14A-9332-EE32D8813F14}" destId="{C14F33F6-8E34-F848-9274-C3AAB47EC574}" srcOrd="6" destOrd="0" presId="urn:microsoft.com/office/officeart/2005/8/layout/vList2"/>
    <dgm:cxn modelId="{C263618F-131A-B648-82F8-2CC3CCEDEF8E}" type="presParOf" srcId="{8A57699F-E138-B14A-9332-EE32D8813F14}" destId="{F0973AE9-EE23-3B4E-BF94-1386938C9E49}" srcOrd="7" destOrd="0" presId="urn:microsoft.com/office/officeart/2005/8/layout/vList2"/>
    <dgm:cxn modelId="{2150FFAA-67E6-2543-A2BC-8C3CBDE1E63E}" type="presParOf" srcId="{8A57699F-E138-B14A-9332-EE32D8813F14}" destId="{78B10CF0-846E-694F-AC1D-76FF466A68A1}" srcOrd="8" destOrd="0" presId="urn:microsoft.com/office/officeart/2005/8/layout/vList2"/>
    <dgm:cxn modelId="{2DDB6348-03DA-144E-8E8F-B45C44F1F64C}" type="presParOf" srcId="{8A57699F-E138-B14A-9332-EE32D8813F14}" destId="{69FAEC8D-2F63-7943-90D8-8A3DEA916C7B}" srcOrd="9" destOrd="0" presId="urn:microsoft.com/office/officeart/2005/8/layout/vList2"/>
    <dgm:cxn modelId="{551706B5-02CF-5243-8EC3-6AC3D2DD8685}" type="presParOf" srcId="{8A57699F-E138-B14A-9332-EE32D8813F14}" destId="{5CC013EF-3FC0-814C-843E-DC47C5858554}" srcOrd="10" destOrd="0" presId="urn:microsoft.com/office/officeart/2005/8/layout/vList2"/>
    <dgm:cxn modelId="{F4A2734A-94E6-4B49-AC9F-F3EF4BFF3A0F}" type="presParOf" srcId="{8A57699F-E138-B14A-9332-EE32D8813F14}" destId="{B9000F96-0BC4-1B40-B2E1-7DAABF345F53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BA3651-D6E2-4DC7-A35A-C0D23717DE2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A09561-8186-4821-A04D-94954ED9B75B}">
      <dgm:prSet/>
      <dgm:spPr>
        <a:solidFill>
          <a:srgbClr val="00B0F0"/>
        </a:solidFill>
      </dgm:spPr>
      <dgm:t>
        <a:bodyPr/>
        <a:lstStyle/>
        <a:p>
          <a:r>
            <a:rPr lang="en-US"/>
            <a:t>Data Loading and Exploration</a:t>
          </a:r>
        </a:p>
      </dgm:t>
    </dgm:pt>
    <dgm:pt modelId="{B7705C4E-F5C1-45F4-B422-9613F5C0001C}" type="parTrans" cxnId="{094F305E-288F-4069-BAA0-5D6BB192409F}">
      <dgm:prSet/>
      <dgm:spPr/>
      <dgm:t>
        <a:bodyPr/>
        <a:lstStyle/>
        <a:p>
          <a:endParaRPr lang="en-US"/>
        </a:p>
      </dgm:t>
    </dgm:pt>
    <dgm:pt modelId="{79B2106B-86F0-4F19-A086-0AE0E7EFE879}" type="sibTrans" cxnId="{094F305E-288F-4069-BAA0-5D6BB192409F}">
      <dgm:prSet/>
      <dgm:spPr/>
      <dgm:t>
        <a:bodyPr/>
        <a:lstStyle/>
        <a:p>
          <a:endParaRPr lang="en-US"/>
        </a:p>
      </dgm:t>
    </dgm:pt>
    <dgm:pt modelId="{EAE2145F-25DB-4A04-AB20-5F7B4BCFE1AB}">
      <dgm:prSet/>
      <dgm:spPr>
        <a:solidFill>
          <a:srgbClr val="00B0F0"/>
        </a:solidFill>
      </dgm:spPr>
      <dgm:t>
        <a:bodyPr/>
        <a:lstStyle/>
        <a:p>
          <a:r>
            <a:rPr lang="en-US"/>
            <a:t>Data Visualization</a:t>
          </a:r>
        </a:p>
      </dgm:t>
    </dgm:pt>
    <dgm:pt modelId="{13DB269A-C80D-432A-93B3-5B68BA12B935}" type="parTrans" cxnId="{C869402C-F2C5-43F1-BD12-936C81F7FE6A}">
      <dgm:prSet/>
      <dgm:spPr/>
      <dgm:t>
        <a:bodyPr/>
        <a:lstStyle/>
        <a:p>
          <a:endParaRPr lang="en-US"/>
        </a:p>
      </dgm:t>
    </dgm:pt>
    <dgm:pt modelId="{AC1C3670-8C1D-439C-9DF4-85C889F4964E}" type="sibTrans" cxnId="{C869402C-F2C5-43F1-BD12-936C81F7FE6A}">
      <dgm:prSet/>
      <dgm:spPr/>
      <dgm:t>
        <a:bodyPr/>
        <a:lstStyle/>
        <a:p>
          <a:endParaRPr lang="en-US"/>
        </a:p>
      </dgm:t>
    </dgm:pt>
    <dgm:pt modelId="{5179E982-1256-4F5E-BC71-6C1D00F947E3}">
      <dgm:prSet/>
      <dgm:spPr>
        <a:solidFill>
          <a:srgbClr val="00B0F0"/>
        </a:solidFill>
      </dgm:spPr>
      <dgm:t>
        <a:bodyPr/>
        <a:lstStyle/>
        <a:p>
          <a:r>
            <a:rPr lang="en-US"/>
            <a:t>Text Preprocessing</a:t>
          </a:r>
        </a:p>
      </dgm:t>
    </dgm:pt>
    <dgm:pt modelId="{99F0CAFD-456F-403A-8249-F6758BAAEBA7}" type="parTrans" cxnId="{38486433-3609-44D8-ACC7-9F8097CB51AD}">
      <dgm:prSet/>
      <dgm:spPr/>
      <dgm:t>
        <a:bodyPr/>
        <a:lstStyle/>
        <a:p>
          <a:endParaRPr lang="en-US"/>
        </a:p>
      </dgm:t>
    </dgm:pt>
    <dgm:pt modelId="{874D8BCF-6130-43CF-8FB7-0EE666E63172}" type="sibTrans" cxnId="{38486433-3609-44D8-ACC7-9F8097CB51AD}">
      <dgm:prSet/>
      <dgm:spPr/>
      <dgm:t>
        <a:bodyPr/>
        <a:lstStyle/>
        <a:p>
          <a:endParaRPr lang="en-US"/>
        </a:p>
      </dgm:t>
    </dgm:pt>
    <dgm:pt modelId="{F7062D39-79EA-4652-A2C7-FDEECC66AB38}">
      <dgm:prSet/>
      <dgm:spPr>
        <a:solidFill>
          <a:srgbClr val="00B0F0"/>
        </a:solidFill>
      </dgm:spPr>
      <dgm:t>
        <a:bodyPr/>
        <a:lstStyle/>
        <a:p>
          <a:r>
            <a:rPr lang="en-US"/>
            <a:t>Word Cloud Visualization</a:t>
          </a:r>
        </a:p>
      </dgm:t>
    </dgm:pt>
    <dgm:pt modelId="{3836ADE3-59E3-441C-ABB5-70E779B77D7A}" type="parTrans" cxnId="{146C3B4E-5DD6-4446-9162-805A868A83CD}">
      <dgm:prSet/>
      <dgm:spPr/>
      <dgm:t>
        <a:bodyPr/>
        <a:lstStyle/>
        <a:p>
          <a:endParaRPr lang="en-US"/>
        </a:p>
      </dgm:t>
    </dgm:pt>
    <dgm:pt modelId="{23C2E62B-6A0B-495E-8BE9-78222550CED3}" type="sibTrans" cxnId="{146C3B4E-5DD6-4446-9162-805A868A83CD}">
      <dgm:prSet/>
      <dgm:spPr/>
      <dgm:t>
        <a:bodyPr/>
        <a:lstStyle/>
        <a:p>
          <a:endParaRPr lang="en-US"/>
        </a:p>
      </dgm:t>
    </dgm:pt>
    <dgm:pt modelId="{BE551AD8-97D4-49A3-ACF0-8874FA09A597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Hashtag Analysis</a:t>
          </a:r>
        </a:p>
      </dgm:t>
    </dgm:pt>
    <dgm:pt modelId="{800776BB-7123-4EAA-A0B3-B531078CE2FE}" type="parTrans" cxnId="{ED604B64-C990-4A00-BF97-1C7178BB7F39}">
      <dgm:prSet/>
      <dgm:spPr/>
      <dgm:t>
        <a:bodyPr/>
        <a:lstStyle/>
        <a:p>
          <a:endParaRPr lang="en-US"/>
        </a:p>
      </dgm:t>
    </dgm:pt>
    <dgm:pt modelId="{BEFCA16B-A27A-4975-A28E-EAE538D9BAEA}" type="sibTrans" cxnId="{ED604B64-C990-4A00-BF97-1C7178BB7F39}">
      <dgm:prSet/>
      <dgm:spPr/>
      <dgm:t>
        <a:bodyPr/>
        <a:lstStyle/>
        <a:p>
          <a:endParaRPr lang="en-US"/>
        </a:p>
      </dgm:t>
    </dgm:pt>
    <dgm:pt modelId="{BB9CC5CE-8684-47AF-AF81-6CB99081A733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Topic Modeling (Latent Dirichlet Allocation - LDA)</a:t>
          </a:r>
        </a:p>
      </dgm:t>
    </dgm:pt>
    <dgm:pt modelId="{14C4C2D4-F343-45CC-AF77-43819B5E08D3}" type="parTrans" cxnId="{F6A41E1E-7B70-42B6-B721-526E17758B19}">
      <dgm:prSet/>
      <dgm:spPr/>
      <dgm:t>
        <a:bodyPr/>
        <a:lstStyle/>
        <a:p>
          <a:endParaRPr lang="en-US"/>
        </a:p>
      </dgm:t>
    </dgm:pt>
    <dgm:pt modelId="{8B3EAAE8-3EAD-4A41-AC43-B6A7B638BAF4}" type="sibTrans" cxnId="{F6A41E1E-7B70-42B6-B721-526E17758B19}">
      <dgm:prSet/>
      <dgm:spPr/>
      <dgm:t>
        <a:bodyPr/>
        <a:lstStyle/>
        <a:p>
          <a:endParaRPr lang="en-US"/>
        </a:p>
      </dgm:t>
    </dgm:pt>
    <dgm:pt modelId="{9FAE97C2-C68E-4B14-B5A2-FA4B1AB76BE7}">
      <dgm:prSet/>
      <dgm:spPr>
        <a:solidFill>
          <a:srgbClr val="92D050"/>
        </a:solidFill>
      </dgm:spPr>
      <dgm:t>
        <a:bodyPr/>
        <a:lstStyle/>
        <a:p>
          <a:pPr algn="ctr"/>
          <a:r>
            <a:rPr lang="en-US" dirty="0"/>
            <a:t>Sentiment Analysis</a:t>
          </a:r>
        </a:p>
        <a:p>
          <a:pPr algn="ctr"/>
          <a:r>
            <a:rPr lang="en-US" dirty="0"/>
            <a:t>Vader Sentiment Analysis</a:t>
          </a:r>
        </a:p>
      </dgm:t>
    </dgm:pt>
    <dgm:pt modelId="{5ECB70D6-75F5-4A81-8881-3EED0B8CF5B9}" type="parTrans" cxnId="{D5D59C7C-C5A5-4F8C-8A16-0CA4E1F440B3}">
      <dgm:prSet/>
      <dgm:spPr/>
      <dgm:t>
        <a:bodyPr/>
        <a:lstStyle/>
        <a:p>
          <a:endParaRPr lang="en-US"/>
        </a:p>
      </dgm:t>
    </dgm:pt>
    <dgm:pt modelId="{E4CC9FD6-EE5C-4A19-B320-9CAA8C51FD7C}" type="sibTrans" cxnId="{D5D59C7C-C5A5-4F8C-8A16-0CA4E1F440B3}">
      <dgm:prSet/>
      <dgm:spPr/>
      <dgm:t>
        <a:bodyPr/>
        <a:lstStyle/>
        <a:p>
          <a:endParaRPr lang="en-US"/>
        </a:p>
      </dgm:t>
    </dgm:pt>
    <dgm:pt modelId="{9F68D6B2-3E0E-4769-8971-D3D19366CBFD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Machine Learning Models</a:t>
          </a:r>
        </a:p>
      </dgm:t>
    </dgm:pt>
    <dgm:pt modelId="{A82E6FB2-744D-4A8A-B48F-393DF55E2E9F}" type="parTrans" cxnId="{DD1D067F-4739-4F17-9E74-EB6234D2612C}">
      <dgm:prSet/>
      <dgm:spPr/>
      <dgm:t>
        <a:bodyPr/>
        <a:lstStyle/>
        <a:p>
          <a:endParaRPr lang="en-US"/>
        </a:p>
      </dgm:t>
    </dgm:pt>
    <dgm:pt modelId="{27413E27-EC8C-42FB-A040-94B8336CAA26}" type="sibTrans" cxnId="{DD1D067F-4739-4F17-9E74-EB6234D2612C}">
      <dgm:prSet/>
      <dgm:spPr/>
      <dgm:t>
        <a:bodyPr/>
        <a:lstStyle/>
        <a:p>
          <a:endParaRPr lang="en-US"/>
        </a:p>
      </dgm:t>
    </dgm:pt>
    <dgm:pt modelId="{E508A43A-E24A-4F15-BEE1-9B0B91FE2321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Deploying the models</a:t>
          </a:r>
        </a:p>
      </dgm:t>
    </dgm:pt>
    <dgm:pt modelId="{436A4CFA-51A7-4A84-BDAD-3F6436739B2E}" type="parTrans" cxnId="{C99E2211-27CE-41CD-A663-86EA402D35F1}">
      <dgm:prSet/>
      <dgm:spPr/>
      <dgm:t>
        <a:bodyPr/>
        <a:lstStyle/>
        <a:p>
          <a:endParaRPr lang="en-US"/>
        </a:p>
      </dgm:t>
    </dgm:pt>
    <dgm:pt modelId="{FDE1B18C-E2F2-4B23-BD5A-BBF723877092}" type="sibTrans" cxnId="{C99E2211-27CE-41CD-A663-86EA402D35F1}">
      <dgm:prSet/>
      <dgm:spPr/>
      <dgm:t>
        <a:bodyPr/>
        <a:lstStyle/>
        <a:p>
          <a:endParaRPr lang="en-US"/>
        </a:p>
      </dgm:t>
    </dgm:pt>
    <dgm:pt modelId="{33CFB17E-2F59-F242-A0FF-EF1DE5062F17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Ethics</a:t>
          </a:r>
        </a:p>
      </dgm:t>
    </dgm:pt>
    <dgm:pt modelId="{F416F893-858D-5E4C-824C-7B5CB99A37F9}" type="parTrans" cxnId="{8C8EA4F4-2C28-9C4E-A222-C3F09BE7A519}">
      <dgm:prSet/>
      <dgm:spPr/>
      <dgm:t>
        <a:bodyPr/>
        <a:lstStyle/>
        <a:p>
          <a:endParaRPr lang="en-US"/>
        </a:p>
      </dgm:t>
    </dgm:pt>
    <dgm:pt modelId="{587D7A62-9FFC-B14B-BBDB-A9577BCA52D9}" type="sibTrans" cxnId="{8C8EA4F4-2C28-9C4E-A222-C3F09BE7A519}">
      <dgm:prSet/>
      <dgm:spPr/>
      <dgm:t>
        <a:bodyPr/>
        <a:lstStyle/>
        <a:p>
          <a:endParaRPr lang="en-US"/>
        </a:p>
      </dgm:t>
    </dgm:pt>
    <dgm:pt modelId="{60BA04EF-8A7C-3D4F-B640-1F7088C67E3C}" type="pres">
      <dgm:prSet presAssocID="{33BA3651-D6E2-4DC7-A35A-C0D23717DE2C}" presName="Name0" presStyleCnt="0">
        <dgm:presLayoutVars>
          <dgm:dir/>
          <dgm:resizeHandles val="exact"/>
        </dgm:presLayoutVars>
      </dgm:prSet>
      <dgm:spPr/>
    </dgm:pt>
    <dgm:pt modelId="{9B4E731B-EFCB-DB4B-8936-2B1F9CAC3F53}" type="pres">
      <dgm:prSet presAssocID="{58A09561-8186-4821-A04D-94954ED9B75B}" presName="node" presStyleLbl="node1" presStyleIdx="0" presStyleCnt="10">
        <dgm:presLayoutVars>
          <dgm:bulletEnabled val="1"/>
        </dgm:presLayoutVars>
      </dgm:prSet>
      <dgm:spPr/>
    </dgm:pt>
    <dgm:pt modelId="{D6CE799B-DF9D-1543-A022-9F8C12176C36}" type="pres">
      <dgm:prSet presAssocID="{79B2106B-86F0-4F19-A086-0AE0E7EFE879}" presName="sibTrans" presStyleLbl="sibTrans1D1" presStyleIdx="0" presStyleCnt="9"/>
      <dgm:spPr/>
    </dgm:pt>
    <dgm:pt modelId="{D96757DD-C884-FD48-B4A6-56FE10B393D4}" type="pres">
      <dgm:prSet presAssocID="{79B2106B-86F0-4F19-A086-0AE0E7EFE879}" presName="connectorText" presStyleLbl="sibTrans1D1" presStyleIdx="0" presStyleCnt="9"/>
      <dgm:spPr/>
    </dgm:pt>
    <dgm:pt modelId="{1F4F9C30-549A-8C4A-85C8-B7020C3C73E7}" type="pres">
      <dgm:prSet presAssocID="{EAE2145F-25DB-4A04-AB20-5F7B4BCFE1AB}" presName="node" presStyleLbl="node1" presStyleIdx="1" presStyleCnt="10">
        <dgm:presLayoutVars>
          <dgm:bulletEnabled val="1"/>
        </dgm:presLayoutVars>
      </dgm:prSet>
      <dgm:spPr/>
    </dgm:pt>
    <dgm:pt modelId="{97B4079A-B8C8-5C45-A27B-6424215A0551}" type="pres">
      <dgm:prSet presAssocID="{AC1C3670-8C1D-439C-9DF4-85C889F4964E}" presName="sibTrans" presStyleLbl="sibTrans1D1" presStyleIdx="1" presStyleCnt="9"/>
      <dgm:spPr/>
    </dgm:pt>
    <dgm:pt modelId="{1EC1298E-6EA8-C84D-8BD3-881D04E0FABC}" type="pres">
      <dgm:prSet presAssocID="{AC1C3670-8C1D-439C-9DF4-85C889F4964E}" presName="connectorText" presStyleLbl="sibTrans1D1" presStyleIdx="1" presStyleCnt="9"/>
      <dgm:spPr/>
    </dgm:pt>
    <dgm:pt modelId="{39903AC1-F5A3-D84C-AF65-44B8F394565C}" type="pres">
      <dgm:prSet presAssocID="{5179E982-1256-4F5E-BC71-6C1D00F947E3}" presName="node" presStyleLbl="node1" presStyleIdx="2" presStyleCnt="10">
        <dgm:presLayoutVars>
          <dgm:bulletEnabled val="1"/>
        </dgm:presLayoutVars>
      </dgm:prSet>
      <dgm:spPr/>
    </dgm:pt>
    <dgm:pt modelId="{3C2E4FFF-D66C-7B40-B37D-35717F1E6A75}" type="pres">
      <dgm:prSet presAssocID="{874D8BCF-6130-43CF-8FB7-0EE666E63172}" presName="sibTrans" presStyleLbl="sibTrans1D1" presStyleIdx="2" presStyleCnt="9"/>
      <dgm:spPr/>
    </dgm:pt>
    <dgm:pt modelId="{B027F8A0-7276-0E4F-8CE2-15199AEB914A}" type="pres">
      <dgm:prSet presAssocID="{874D8BCF-6130-43CF-8FB7-0EE666E63172}" presName="connectorText" presStyleLbl="sibTrans1D1" presStyleIdx="2" presStyleCnt="9"/>
      <dgm:spPr/>
    </dgm:pt>
    <dgm:pt modelId="{7D5B877E-F052-144D-9458-9B7867A81B4D}" type="pres">
      <dgm:prSet presAssocID="{F7062D39-79EA-4652-A2C7-FDEECC66AB38}" presName="node" presStyleLbl="node1" presStyleIdx="3" presStyleCnt="10">
        <dgm:presLayoutVars>
          <dgm:bulletEnabled val="1"/>
        </dgm:presLayoutVars>
      </dgm:prSet>
      <dgm:spPr/>
    </dgm:pt>
    <dgm:pt modelId="{563AD8D4-8A9E-654A-B4D5-7B3A4ABD170B}" type="pres">
      <dgm:prSet presAssocID="{23C2E62B-6A0B-495E-8BE9-78222550CED3}" presName="sibTrans" presStyleLbl="sibTrans1D1" presStyleIdx="3" presStyleCnt="9"/>
      <dgm:spPr/>
    </dgm:pt>
    <dgm:pt modelId="{983CB235-E59C-E249-BD0B-16ACBB75660C}" type="pres">
      <dgm:prSet presAssocID="{23C2E62B-6A0B-495E-8BE9-78222550CED3}" presName="connectorText" presStyleLbl="sibTrans1D1" presStyleIdx="3" presStyleCnt="9"/>
      <dgm:spPr/>
    </dgm:pt>
    <dgm:pt modelId="{FD3F3A39-32A2-F146-9227-7F0090FEC99F}" type="pres">
      <dgm:prSet presAssocID="{BE551AD8-97D4-49A3-ACF0-8874FA09A597}" presName="node" presStyleLbl="node1" presStyleIdx="4" presStyleCnt="10">
        <dgm:presLayoutVars>
          <dgm:bulletEnabled val="1"/>
        </dgm:presLayoutVars>
      </dgm:prSet>
      <dgm:spPr/>
    </dgm:pt>
    <dgm:pt modelId="{53053962-8DCB-D844-A707-458DBE1F22C1}" type="pres">
      <dgm:prSet presAssocID="{BEFCA16B-A27A-4975-A28E-EAE538D9BAEA}" presName="sibTrans" presStyleLbl="sibTrans1D1" presStyleIdx="4" presStyleCnt="9"/>
      <dgm:spPr/>
    </dgm:pt>
    <dgm:pt modelId="{0A88BA3D-CA3E-844B-9B7B-9B64C06F9D02}" type="pres">
      <dgm:prSet presAssocID="{BEFCA16B-A27A-4975-A28E-EAE538D9BAEA}" presName="connectorText" presStyleLbl="sibTrans1D1" presStyleIdx="4" presStyleCnt="9"/>
      <dgm:spPr/>
    </dgm:pt>
    <dgm:pt modelId="{86D91E4B-1582-054E-8238-C1D18E5A8C0A}" type="pres">
      <dgm:prSet presAssocID="{BB9CC5CE-8684-47AF-AF81-6CB99081A733}" presName="node" presStyleLbl="node1" presStyleIdx="5" presStyleCnt="10">
        <dgm:presLayoutVars>
          <dgm:bulletEnabled val="1"/>
        </dgm:presLayoutVars>
      </dgm:prSet>
      <dgm:spPr/>
    </dgm:pt>
    <dgm:pt modelId="{937F3640-7FE7-7F47-8F65-29DD056DA44C}" type="pres">
      <dgm:prSet presAssocID="{8B3EAAE8-3EAD-4A41-AC43-B6A7B638BAF4}" presName="sibTrans" presStyleLbl="sibTrans1D1" presStyleIdx="5" presStyleCnt="9"/>
      <dgm:spPr/>
    </dgm:pt>
    <dgm:pt modelId="{5F266E50-4DBD-114E-B0EE-F45DFB7D32E7}" type="pres">
      <dgm:prSet presAssocID="{8B3EAAE8-3EAD-4A41-AC43-B6A7B638BAF4}" presName="connectorText" presStyleLbl="sibTrans1D1" presStyleIdx="5" presStyleCnt="9"/>
      <dgm:spPr/>
    </dgm:pt>
    <dgm:pt modelId="{AAD81CEC-061E-EB44-8068-087F76511F38}" type="pres">
      <dgm:prSet presAssocID="{9FAE97C2-C68E-4B14-B5A2-FA4B1AB76BE7}" presName="node" presStyleLbl="node1" presStyleIdx="6" presStyleCnt="10">
        <dgm:presLayoutVars>
          <dgm:bulletEnabled val="1"/>
        </dgm:presLayoutVars>
      </dgm:prSet>
      <dgm:spPr/>
    </dgm:pt>
    <dgm:pt modelId="{A8FD1ECA-88D9-284A-BA72-415D3EDFF3C2}" type="pres">
      <dgm:prSet presAssocID="{E4CC9FD6-EE5C-4A19-B320-9CAA8C51FD7C}" presName="sibTrans" presStyleLbl="sibTrans1D1" presStyleIdx="6" presStyleCnt="9"/>
      <dgm:spPr/>
    </dgm:pt>
    <dgm:pt modelId="{4E550554-58B9-6547-B3F0-4C3C8116E91A}" type="pres">
      <dgm:prSet presAssocID="{E4CC9FD6-EE5C-4A19-B320-9CAA8C51FD7C}" presName="connectorText" presStyleLbl="sibTrans1D1" presStyleIdx="6" presStyleCnt="9"/>
      <dgm:spPr/>
    </dgm:pt>
    <dgm:pt modelId="{FA6A0C32-A556-A544-9A73-2BEA1C55DEC9}" type="pres">
      <dgm:prSet presAssocID="{9F68D6B2-3E0E-4769-8971-D3D19366CBFD}" presName="node" presStyleLbl="node1" presStyleIdx="7" presStyleCnt="10">
        <dgm:presLayoutVars>
          <dgm:bulletEnabled val="1"/>
        </dgm:presLayoutVars>
      </dgm:prSet>
      <dgm:spPr/>
    </dgm:pt>
    <dgm:pt modelId="{5B2A252F-2C30-CA44-AFC4-33FC6A313EEA}" type="pres">
      <dgm:prSet presAssocID="{27413E27-EC8C-42FB-A040-94B8336CAA26}" presName="sibTrans" presStyleLbl="sibTrans1D1" presStyleIdx="7" presStyleCnt="9"/>
      <dgm:spPr/>
    </dgm:pt>
    <dgm:pt modelId="{1B4E132D-3C19-4348-953E-7E8857339AE6}" type="pres">
      <dgm:prSet presAssocID="{27413E27-EC8C-42FB-A040-94B8336CAA26}" presName="connectorText" presStyleLbl="sibTrans1D1" presStyleIdx="7" presStyleCnt="9"/>
      <dgm:spPr/>
    </dgm:pt>
    <dgm:pt modelId="{EA55DD36-FD58-B44E-9691-F802C93AA33B}" type="pres">
      <dgm:prSet presAssocID="{E508A43A-E24A-4F15-BEE1-9B0B91FE2321}" presName="node" presStyleLbl="node1" presStyleIdx="8" presStyleCnt="10">
        <dgm:presLayoutVars>
          <dgm:bulletEnabled val="1"/>
        </dgm:presLayoutVars>
      </dgm:prSet>
      <dgm:spPr/>
    </dgm:pt>
    <dgm:pt modelId="{078ADBEF-3F36-3042-B9D1-B23884EB2FE8}" type="pres">
      <dgm:prSet presAssocID="{FDE1B18C-E2F2-4B23-BD5A-BBF723877092}" presName="sibTrans" presStyleLbl="sibTrans1D1" presStyleIdx="8" presStyleCnt="9"/>
      <dgm:spPr/>
    </dgm:pt>
    <dgm:pt modelId="{AF19AD09-FA28-4046-96ED-1B26ECF9D1B4}" type="pres">
      <dgm:prSet presAssocID="{FDE1B18C-E2F2-4B23-BD5A-BBF723877092}" presName="connectorText" presStyleLbl="sibTrans1D1" presStyleIdx="8" presStyleCnt="9"/>
      <dgm:spPr/>
    </dgm:pt>
    <dgm:pt modelId="{13F6730F-0C73-D945-97B7-6395C74CADAD}" type="pres">
      <dgm:prSet presAssocID="{33CFB17E-2F59-F242-A0FF-EF1DE5062F17}" presName="node" presStyleLbl="node1" presStyleIdx="9" presStyleCnt="10" custLinFactX="22523" custLinFactNeighborX="100000" custLinFactNeighborY="-2577">
        <dgm:presLayoutVars>
          <dgm:bulletEnabled val="1"/>
        </dgm:presLayoutVars>
      </dgm:prSet>
      <dgm:spPr/>
    </dgm:pt>
  </dgm:ptLst>
  <dgm:cxnLst>
    <dgm:cxn modelId="{832C7E0B-F2B7-1C4C-BB2A-69219FD2D39A}" type="presOf" srcId="{23C2E62B-6A0B-495E-8BE9-78222550CED3}" destId="{983CB235-E59C-E249-BD0B-16ACBB75660C}" srcOrd="1" destOrd="0" presId="urn:microsoft.com/office/officeart/2016/7/layout/RepeatingBendingProcessNew"/>
    <dgm:cxn modelId="{C99E2211-27CE-41CD-A663-86EA402D35F1}" srcId="{33BA3651-D6E2-4DC7-A35A-C0D23717DE2C}" destId="{E508A43A-E24A-4F15-BEE1-9B0B91FE2321}" srcOrd="8" destOrd="0" parTransId="{436A4CFA-51A7-4A84-BDAD-3F6436739B2E}" sibTransId="{FDE1B18C-E2F2-4B23-BD5A-BBF723877092}"/>
    <dgm:cxn modelId="{04C7AF11-A539-7240-B13B-AE4FBA2DF57E}" type="presOf" srcId="{E4CC9FD6-EE5C-4A19-B320-9CAA8C51FD7C}" destId="{A8FD1ECA-88D9-284A-BA72-415D3EDFF3C2}" srcOrd="0" destOrd="0" presId="urn:microsoft.com/office/officeart/2016/7/layout/RepeatingBendingProcessNew"/>
    <dgm:cxn modelId="{36A3CD15-C447-AE45-8324-5C87B9ED483B}" type="presOf" srcId="{58A09561-8186-4821-A04D-94954ED9B75B}" destId="{9B4E731B-EFCB-DB4B-8936-2B1F9CAC3F53}" srcOrd="0" destOrd="0" presId="urn:microsoft.com/office/officeart/2016/7/layout/RepeatingBendingProcessNew"/>
    <dgm:cxn modelId="{F6A41E1E-7B70-42B6-B721-526E17758B19}" srcId="{33BA3651-D6E2-4DC7-A35A-C0D23717DE2C}" destId="{BB9CC5CE-8684-47AF-AF81-6CB99081A733}" srcOrd="5" destOrd="0" parTransId="{14C4C2D4-F343-45CC-AF77-43819B5E08D3}" sibTransId="{8B3EAAE8-3EAD-4A41-AC43-B6A7B638BAF4}"/>
    <dgm:cxn modelId="{D8004025-849F-EC44-BA28-336445413C8F}" type="presOf" srcId="{FDE1B18C-E2F2-4B23-BD5A-BBF723877092}" destId="{078ADBEF-3F36-3042-B9D1-B23884EB2FE8}" srcOrd="0" destOrd="0" presId="urn:microsoft.com/office/officeart/2016/7/layout/RepeatingBendingProcessNew"/>
    <dgm:cxn modelId="{70D75C26-296E-6840-A3F6-7E73EF3AE878}" type="presOf" srcId="{8B3EAAE8-3EAD-4A41-AC43-B6A7B638BAF4}" destId="{937F3640-7FE7-7F47-8F65-29DD056DA44C}" srcOrd="0" destOrd="0" presId="urn:microsoft.com/office/officeart/2016/7/layout/RepeatingBendingProcessNew"/>
    <dgm:cxn modelId="{3535E529-8A04-874A-BC5B-C27D95B74446}" type="presOf" srcId="{AC1C3670-8C1D-439C-9DF4-85C889F4964E}" destId="{1EC1298E-6EA8-C84D-8BD3-881D04E0FABC}" srcOrd="1" destOrd="0" presId="urn:microsoft.com/office/officeart/2016/7/layout/RepeatingBendingProcessNew"/>
    <dgm:cxn modelId="{C869402C-F2C5-43F1-BD12-936C81F7FE6A}" srcId="{33BA3651-D6E2-4DC7-A35A-C0D23717DE2C}" destId="{EAE2145F-25DB-4A04-AB20-5F7B4BCFE1AB}" srcOrd="1" destOrd="0" parTransId="{13DB269A-C80D-432A-93B3-5B68BA12B935}" sibTransId="{AC1C3670-8C1D-439C-9DF4-85C889F4964E}"/>
    <dgm:cxn modelId="{D1B80F2E-5758-1944-AED1-73F496DE8519}" type="presOf" srcId="{BE551AD8-97D4-49A3-ACF0-8874FA09A597}" destId="{FD3F3A39-32A2-F146-9227-7F0090FEC99F}" srcOrd="0" destOrd="0" presId="urn:microsoft.com/office/officeart/2016/7/layout/RepeatingBendingProcessNew"/>
    <dgm:cxn modelId="{38486433-3609-44D8-ACC7-9F8097CB51AD}" srcId="{33BA3651-D6E2-4DC7-A35A-C0D23717DE2C}" destId="{5179E982-1256-4F5E-BC71-6C1D00F947E3}" srcOrd="2" destOrd="0" parTransId="{99F0CAFD-456F-403A-8249-F6758BAAEBA7}" sibTransId="{874D8BCF-6130-43CF-8FB7-0EE666E63172}"/>
    <dgm:cxn modelId="{B5CB3B37-6E76-8547-A11D-D9F8EBE7BE45}" type="presOf" srcId="{5179E982-1256-4F5E-BC71-6C1D00F947E3}" destId="{39903AC1-F5A3-D84C-AF65-44B8F394565C}" srcOrd="0" destOrd="0" presId="urn:microsoft.com/office/officeart/2016/7/layout/RepeatingBendingProcessNew"/>
    <dgm:cxn modelId="{146C3B4E-5DD6-4446-9162-805A868A83CD}" srcId="{33BA3651-D6E2-4DC7-A35A-C0D23717DE2C}" destId="{F7062D39-79EA-4652-A2C7-FDEECC66AB38}" srcOrd="3" destOrd="0" parTransId="{3836ADE3-59E3-441C-ABB5-70E779B77D7A}" sibTransId="{23C2E62B-6A0B-495E-8BE9-78222550CED3}"/>
    <dgm:cxn modelId="{C5D18752-9C48-4544-930F-3F155133E5BB}" type="presOf" srcId="{33CFB17E-2F59-F242-A0FF-EF1DE5062F17}" destId="{13F6730F-0C73-D945-97B7-6395C74CADAD}" srcOrd="0" destOrd="0" presId="urn:microsoft.com/office/officeart/2016/7/layout/RepeatingBendingProcessNew"/>
    <dgm:cxn modelId="{32EC1E59-C821-6B49-921C-2E21B9808E09}" type="presOf" srcId="{27413E27-EC8C-42FB-A040-94B8336CAA26}" destId="{5B2A252F-2C30-CA44-AFC4-33FC6A313EEA}" srcOrd="0" destOrd="0" presId="urn:microsoft.com/office/officeart/2016/7/layout/RepeatingBendingProcessNew"/>
    <dgm:cxn modelId="{094F305E-288F-4069-BAA0-5D6BB192409F}" srcId="{33BA3651-D6E2-4DC7-A35A-C0D23717DE2C}" destId="{58A09561-8186-4821-A04D-94954ED9B75B}" srcOrd="0" destOrd="0" parTransId="{B7705C4E-F5C1-45F4-B422-9613F5C0001C}" sibTransId="{79B2106B-86F0-4F19-A086-0AE0E7EFE879}"/>
    <dgm:cxn modelId="{AC5E6360-44C4-E541-A883-8848AA7BBB90}" type="presOf" srcId="{8B3EAAE8-3EAD-4A41-AC43-B6A7B638BAF4}" destId="{5F266E50-4DBD-114E-B0EE-F45DFB7D32E7}" srcOrd="1" destOrd="0" presId="urn:microsoft.com/office/officeart/2016/7/layout/RepeatingBendingProcessNew"/>
    <dgm:cxn modelId="{06658363-65F4-7B4B-9F67-03B2315A3D63}" type="presOf" srcId="{23C2E62B-6A0B-495E-8BE9-78222550CED3}" destId="{563AD8D4-8A9E-654A-B4D5-7B3A4ABD170B}" srcOrd="0" destOrd="0" presId="urn:microsoft.com/office/officeart/2016/7/layout/RepeatingBendingProcessNew"/>
    <dgm:cxn modelId="{ED604B64-C990-4A00-BF97-1C7178BB7F39}" srcId="{33BA3651-D6E2-4DC7-A35A-C0D23717DE2C}" destId="{BE551AD8-97D4-49A3-ACF0-8874FA09A597}" srcOrd="4" destOrd="0" parTransId="{800776BB-7123-4EAA-A0B3-B531078CE2FE}" sibTransId="{BEFCA16B-A27A-4975-A28E-EAE538D9BAEA}"/>
    <dgm:cxn modelId="{A587D06C-E142-A147-BAEF-185D76DFAF5D}" type="presOf" srcId="{E508A43A-E24A-4F15-BEE1-9B0B91FE2321}" destId="{EA55DD36-FD58-B44E-9691-F802C93AA33B}" srcOrd="0" destOrd="0" presId="urn:microsoft.com/office/officeart/2016/7/layout/RepeatingBendingProcessNew"/>
    <dgm:cxn modelId="{D5D59C7C-C5A5-4F8C-8A16-0CA4E1F440B3}" srcId="{33BA3651-D6E2-4DC7-A35A-C0D23717DE2C}" destId="{9FAE97C2-C68E-4B14-B5A2-FA4B1AB76BE7}" srcOrd="6" destOrd="0" parTransId="{5ECB70D6-75F5-4A81-8881-3EED0B8CF5B9}" sibTransId="{E4CC9FD6-EE5C-4A19-B320-9CAA8C51FD7C}"/>
    <dgm:cxn modelId="{DD1D067F-4739-4F17-9E74-EB6234D2612C}" srcId="{33BA3651-D6E2-4DC7-A35A-C0D23717DE2C}" destId="{9F68D6B2-3E0E-4769-8971-D3D19366CBFD}" srcOrd="7" destOrd="0" parTransId="{A82E6FB2-744D-4A8A-B48F-393DF55E2E9F}" sibTransId="{27413E27-EC8C-42FB-A040-94B8336CAA26}"/>
    <dgm:cxn modelId="{0B6EF78F-DE58-5F44-9FD1-947FE3752505}" type="presOf" srcId="{FDE1B18C-E2F2-4B23-BD5A-BBF723877092}" destId="{AF19AD09-FA28-4046-96ED-1B26ECF9D1B4}" srcOrd="1" destOrd="0" presId="urn:microsoft.com/office/officeart/2016/7/layout/RepeatingBendingProcessNew"/>
    <dgm:cxn modelId="{D2C0759F-8FE1-2A4F-82E9-1229570F77F3}" type="presOf" srcId="{EAE2145F-25DB-4A04-AB20-5F7B4BCFE1AB}" destId="{1F4F9C30-549A-8C4A-85C8-B7020C3C73E7}" srcOrd="0" destOrd="0" presId="urn:microsoft.com/office/officeart/2016/7/layout/RepeatingBendingProcessNew"/>
    <dgm:cxn modelId="{47A7F1A0-DBB0-DA4A-9135-EBB1EA6D5A90}" type="presOf" srcId="{AC1C3670-8C1D-439C-9DF4-85C889F4964E}" destId="{97B4079A-B8C8-5C45-A27B-6424215A0551}" srcOrd="0" destOrd="0" presId="urn:microsoft.com/office/officeart/2016/7/layout/RepeatingBendingProcessNew"/>
    <dgm:cxn modelId="{5AC53EAA-5408-994D-927F-40FD413C0D4C}" type="presOf" srcId="{79B2106B-86F0-4F19-A086-0AE0E7EFE879}" destId="{D96757DD-C884-FD48-B4A6-56FE10B393D4}" srcOrd="1" destOrd="0" presId="urn:microsoft.com/office/officeart/2016/7/layout/RepeatingBendingProcessNew"/>
    <dgm:cxn modelId="{DED789B4-B58B-DC44-B1A0-61FDBD49468C}" type="presOf" srcId="{9FAE97C2-C68E-4B14-B5A2-FA4B1AB76BE7}" destId="{AAD81CEC-061E-EB44-8068-087F76511F38}" srcOrd="0" destOrd="0" presId="urn:microsoft.com/office/officeart/2016/7/layout/RepeatingBendingProcessNew"/>
    <dgm:cxn modelId="{99CB32BC-2CE7-2E43-B965-7710BA42AC27}" type="presOf" srcId="{BEFCA16B-A27A-4975-A28E-EAE538D9BAEA}" destId="{0A88BA3D-CA3E-844B-9B7B-9B64C06F9D02}" srcOrd="1" destOrd="0" presId="urn:microsoft.com/office/officeart/2016/7/layout/RepeatingBendingProcessNew"/>
    <dgm:cxn modelId="{6D05B5C2-4A47-4344-874F-16F8A413BE28}" type="presOf" srcId="{E4CC9FD6-EE5C-4A19-B320-9CAA8C51FD7C}" destId="{4E550554-58B9-6547-B3F0-4C3C8116E91A}" srcOrd="1" destOrd="0" presId="urn:microsoft.com/office/officeart/2016/7/layout/RepeatingBendingProcessNew"/>
    <dgm:cxn modelId="{0C5405D4-C4C0-4445-B693-D52DD55FB672}" type="presOf" srcId="{27413E27-EC8C-42FB-A040-94B8336CAA26}" destId="{1B4E132D-3C19-4348-953E-7E8857339AE6}" srcOrd="1" destOrd="0" presId="urn:microsoft.com/office/officeart/2016/7/layout/RepeatingBendingProcessNew"/>
    <dgm:cxn modelId="{F7EDDCDB-52E7-8248-86D5-2A8DA7F06C7C}" type="presOf" srcId="{79B2106B-86F0-4F19-A086-0AE0E7EFE879}" destId="{D6CE799B-DF9D-1543-A022-9F8C12176C36}" srcOrd="0" destOrd="0" presId="urn:microsoft.com/office/officeart/2016/7/layout/RepeatingBendingProcessNew"/>
    <dgm:cxn modelId="{B92C97DC-094C-4649-9099-78610E5A452F}" type="presOf" srcId="{9F68D6B2-3E0E-4769-8971-D3D19366CBFD}" destId="{FA6A0C32-A556-A544-9A73-2BEA1C55DEC9}" srcOrd="0" destOrd="0" presId="urn:microsoft.com/office/officeart/2016/7/layout/RepeatingBendingProcessNew"/>
    <dgm:cxn modelId="{25638CE9-CC42-0941-A8A3-92FE84A9199D}" type="presOf" srcId="{F7062D39-79EA-4652-A2C7-FDEECC66AB38}" destId="{7D5B877E-F052-144D-9458-9B7867A81B4D}" srcOrd="0" destOrd="0" presId="urn:microsoft.com/office/officeart/2016/7/layout/RepeatingBendingProcessNew"/>
    <dgm:cxn modelId="{36C1B5ED-C44A-8B45-BC6A-A560ACF607F2}" type="presOf" srcId="{BB9CC5CE-8684-47AF-AF81-6CB99081A733}" destId="{86D91E4B-1582-054E-8238-C1D18E5A8C0A}" srcOrd="0" destOrd="0" presId="urn:microsoft.com/office/officeart/2016/7/layout/RepeatingBendingProcessNew"/>
    <dgm:cxn modelId="{3A6B79EF-BDF2-DA48-901C-3F0BE92150AA}" type="presOf" srcId="{33BA3651-D6E2-4DC7-A35A-C0D23717DE2C}" destId="{60BA04EF-8A7C-3D4F-B640-1F7088C67E3C}" srcOrd="0" destOrd="0" presId="urn:microsoft.com/office/officeart/2016/7/layout/RepeatingBendingProcessNew"/>
    <dgm:cxn modelId="{4DDC67F2-92E7-3E4F-8273-8E387CC9FA9D}" type="presOf" srcId="{874D8BCF-6130-43CF-8FB7-0EE666E63172}" destId="{3C2E4FFF-D66C-7B40-B37D-35717F1E6A75}" srcOrd="0" destOrd="0" presId="urn:microsoft.com/office/officeart/2016/7/layout/RepeatingBendingProcessNew"/>
    <dgm:cxn modelId="{8C8EA4F4-2C28-9C4E-A222-C3F09BE7A519}" srcId="{33BA3651-D6E2-4DC7-A35A-C0D23717DE2C}" destId="{33CFB17E-2F59-F242-A0FF-EF1DE5062F17}" srcOrd="9" destOrd="0" parTransId="{F416F893-858D-5E4C-824C-7B5CB99A37F9}" sibTransId="{587D7A62-9FFC-B14B-BBDB-A9577BCA52D9}"/>
    <dgm:cxn modelId="{CB3187F9-347F-EB4A-BB5B-74C803CA440E}" type="presOf" srcId="{874D8BCF-6130-43CF-8FB7-0EE666E63172}" destId="{B027F8A0-7276-0E4F-8CE2-15199AEB914A}" srcOrd="1" destOrd="0" presId="urn:microsoft.com/office/officeart/2016/7/layout/RepeatingBendingProcessNew"/>
    <dgm:cxn modelId="{6A2BC4FC-B713-5B45-B468-B98FF7A0BFA1}" type="presOf" srcId="{BEFCA16B-A27A-4975-A28E-EAE538D9BAEA}" destId="{53053962-8DCB-D844-A707-458DBE1F22C1}" srcOrd="0" destOrd="0" presId="urn:microsoft.com/office/officeart/2016/7/layout/RepeatingBendingProcessNew"/>
    <dgm:cxn modelId="{558058D0-432D-E942-9333-CFB5B7032C21}" type="presParOf" srcId="{60BA04EF-8A7C-3D4F-B640-1F7088C67E3C}" destId="{9B4E731B-EFCB-DB4B-8936-2B1F9CAC3F53}" srcOrd="0" destOrd="0" presId="urn:microsoft.com/office/officeart/2016/7/layout/RepeatingBendingProcessNew"/>
    <dgm:cxn modelId="{A7678188-DF6C-264D-ACF9-45D2C19A8475}" type="presParOf" srcId="{60BA04EF-8A7C-3D4F-B640-1F7088C67E3C}" destId="{D6CE799B-DF9D-1543-A022-9F8C12176C36}" srcOrd="1" destOrd="0" presId="urn:microsoft.com/office/officeart/2016/7/layout/RepeatingBendingProcessNew"/>
    <dgm:cxn modelId="{9A862C52-9757-4244-A5B1-06235010F6FF}" type="presParOf" srcId="{D6CE799B-DF9D-1543-A022-9F8C12176C36}" destId="{D96757DD-C884-FD48-B4A6-56FE10B393D4}" srcOrd="0" destOrd="0" presId="urn:microsoft.com/office/officeart/2016/7/layout/RepeatingBendingProcessNew"/>
    <dgm:cxn modelId="{AC054815-E19B-574B-90E6-1772922C6445}" type="presParOf" srcId="{60BA04EF-8A7C-3D4F-B640-1F7088C67E3C}" destId="{1F4F9C30-549A-8C4A-85C8-B7020C3C73E7}" srcOrd="2" destOrd="0" presId="urn:microsoft.com/office/officeart/2016/7/layout/RepeatingBendingProcessNew"/>
    <dgm:cxn modelId="{F6E27827-E231-3C4B-9537-06A847820E9D}" type="presParOf" srcId="{60BA04EF-8A7C-3D4F-B640-1F7088C67E3C}" destId="{97B4079A-B8C8-5C45-A27B-6424215A0551}" srcOrd="3" destOrd="0" presId="urn:microsoft.com/office/officeart/2016/7/layout/RepeatingBendingProcessNew"/>
    <dgm:cxn modelId="{D20A0A1C-3743-6141-839F-AB4AFA7BDBB1}" type="presParOf" srcId="{97B4079A-B8C8-5C45-A27B-6424215A0551}" destId="{1EC1298E-6EA8-C84D-8BD3-881D04E0FABC}" srcOrd="0" destOrd="0" presId="urn:microsoft.com/office/officeart/2016/7/layout/RepeatingBendingProcessNew"/>
    <dgm:cxn modelId="{2B107BC7-93FF-8A4C-9FC3-F72C911020D5}" type="presParOf" srcId="{60BA04EF-8A7C-3D4F-B640-1F7088C67E3C}" destId="{39903AC1-F5A3-D84C-AF65-44B8F394565C}" srcOrd="4" destOrd="0" presId="urn:microsoft.com/office/officeart/2016/7/layout/RepeatingBendingProcessNew"/>
    <dgm:cxn modelId="{F132519D-FA16-394C-80C6-E05E2054FC3A}" type="presParOf" srcId="{60BA04EF-8A7C-3D4F-B640-1F7088C67E3C}" destId="{3C2E4FFF-D66C-7B40-B37D-35717F1E6A75}" srcOrd="5" destOrd="0" presId="urn:microsoft.com/office/officeart/2016/7/layout/RepeatingBendingProcessNew"/>
    <dgm:cxn modelId="{D291B5D2-622A-3C48-9EBE-891D3827FE79}" type="presParOf" srcId="{3C2E4FFF-D66C-7B40-B37D-35717F1E6A75}" destId="{B027F8A0-7276-0E4F-8CE2-15199AEB914A}" srcOrd="0" destOrd="0" presId="urn:microsoft.com/office/officeart/2016/7/layout/RepeatingBendingProcessNew"/>
    <dgm:cxn modelId="{682B5D58-36B6-424F-A186-CE9490311042}" type="presParOf" srcId="{60BA04EF-8A7C-3D4F-B640-1F7088C67E3C}" destId="{7D5B877E-F052-144D-9458-9B7867A81B4D}" srcOrd="6" destOrd="0" presId="urn:microsoft.com/office/officeart/2016/7/layout/RepeatingBendingProcessNew"/>
    <dgm:cxn modelId="{BE4A5A8F-0BD9-8643-94E1-42C1C5E85D21}" type="presParOf" srcId="{60BA04EF-8A7C-3D4F-B640-1F7088C67E3C}" destId="{563AD8D4-8A9E-654A-B4D5-7B3A4ABD170B}" srcOrd="7" destOrd="0" presId="urn:microsoft.com/office/officeart/2016/7/layout/RepeatingBendingProcessNew"/>
    <dgm:cxn modelId="{A6D40AD3-E925-B64B-90AE-698385AAB02B}" type="presParOf" srcId="{563AD8D4-8A9E-654A-B4D5-7B3A4ABD170B}" destId="{983CB235-E59C-E249-BD0B-16ACBB75660C}" srcOrd="0" destOrd="0" presId="urn:microsoft.com/office/officeart/2016/7/layout/RepeatingBendingProcessNew"/>
    <dgm:cxn modelId="{0018CB4C-E149-104B-84C3-B245C221F74C}" type="presParOf" srcId="{60BA04EF-8A7C-3D4F-B640-1F7088C67E3C}" destId="{FD3F3A39-32A2-F146-9227-7F0090FEC99F}" srcOrd="8" destOrd="0" presId="urn:microsoft.com/office/officeart/2016/7/layout/RepeatingBendingProcessNew"/>
    <dgm:cxn modelId="{86456B13-1274-0244-84CD-FCD116B3F460}" type="presParOf" srcId="{60BA04EF-8A7C-3D4F-B640-1F7088C67E3C}" destId="{53053962-8DCB-D844-A707-458DBE1F22C1}" srcOrd="9" destOrd="0" presId="urn:microsoft.com/office/officeart/2016/7/layout/RepeatingBendingProcessNew"/>
    <dgm:cxn modelId="{6AFC3332-66EB-6A4C-BB4B-D48B51F5A336}" type="presParOf" srcId="{53053962-8DCB-D844-A707-458DBE1F22C1}" destId="{0A88BA3D-CA3E-844B-9B7B-9B64C06F9D02}" srcOrd="0" destOrd="0" presId="urn:microsoft.com/office/officeart/2016/7/layout/RepeatingBendingProcessNew"/>
    <dgm:cxn modelId="{508135EB-D6E3-2548-809A-20C007030006}" type="presParOf" srcId="{60BA04EF-8A7C-3D4F-B640-1F7088C67E3C}" destId="{86D91E4B-1582-054E-8238-C1D18E5A8C0A}" srcOrd="10" destOrd="0" presId="urn:microsoft.com/office/officeart/2016/7/layout/RepeatingBendingProcessNew"/>
    <dgm:cxn modelId="{36BB4E01-89E7-2D4D-AE8F-0B8F554340F7}" type="presParOf" srcId="{60BA04EF-8A7C-3D4F-B640-1F7088C67E3C}" destId="{937F3640-7FE7-7F47-8F65-29DD056DA44C}" srcOrd="11" destOrd="0" presId="urn:microsoft.com/office/officeart/2016/7/layout/RepeatingBendingProcessNew"/>
    <dgm:cxn modelId="{4E1AA8FE-2CF3-0E4E-AB6C-25FE49C35516}" type="presParOf" srcId="{937F3640-7FE7-7F47-8F65-29DD056DA44C}" destId="{5F266E50-4DBD-114E-B0EE-F45DFB7D32E7}" srcOrd="0" destOrd="0" presId="urn:microsoft.com/office/officeart/2016/7/layout/RepeatingBendingProcessNew"/>
    <dgm:cxn modelId="{A51BEBBF-5B82-1D45-B4F5-38F2F65863AC}" type="presParOf" srcId="{60BA04EF-8A7C-3D4F-B640-1F7088C67E3C}" destId="{AAD81CEC-061E-EB44-8068-087F76511F38}" srcOrd="12" destOrd="0" presId="urn:microsoft.com/office/officeart/2016/7/layout/RepeatingBendingProcessNew"/>
    <dgm:cxn modelId="{8DEBD399-301D-634F-8823-0CB805A4D5FF}" type="presParOf" srcId="{60BA04EF-8A7C-3D4F-B640-1F7088C67E3C}" destId="{A8FD1ECA-88D9-284A-BA72-415D3EDFF3C2}" srcOrd="13" destOrd="0" presId="urn:microsoft.com/office/officeart/2016/7/layout/RepeatingBendingProcessNew"/>
    <dgm:cxn modelId="{4E9A6251-E7C9-6040-AE90-873013253141}" type="presParOf" srcId="{A8FD1ECA-88D9-284A-BA72-415D3EDFF3C2}" destId="{4E550554-58B9-6547-B3F0-4C3C8116E91A}" srcOrd="0" destOrd="0" presId="urn:microsoft.com/office/officeart/2016/7/layout/RepeatingBendingProcessNew"/>
    <dgm:cxn modelId="{976A1459-5965-3F4C-B0AD-21FB3ACF2925}" type="presParOf" srcId="{60BA04EF-8A7C-3D4F-B640-1F7088C67E3C}" destId="{FA6A0C32-A556-A544-9A73-2BEA1C55DEC9}" srcOrd="14" destOrd="0" presId="urn:microsoft.com/office/officeart/2016/7/layout/RepeatingBendingProcessNew"/>
    <dgm:cxn modelId="{FEBC94C5-12E9-6C49-8846-F3D82B465C51}" type="presParOf" srcId="{60BA04EF-8A7C-3D4F-B640-1F7088C67E3C}" destId="{5B2A252F-2C30-CA44-AFC4-33FC6A313EEA}" srcOrd="15" destOrd="0" presId="urn:microsoft.com/office/officeart/2016/7/layout/RepeatingBendingProcessNew"/>
    <dgm:cxn modelId="{25D94DC1-09AE-434C-B984-62845B9874DA}" type="presParOf" srcId="{5B2A252F-2C30-CA44-AFC4-33FC6A313EEA}" destId="{1B4E132D-3C19-4348-953E-7E8857339AE6}" srcOrd="0" destOrd="0" presId="urn:microsoft.com/office/officeart/2016/7/layout/RepeatingBendingProcessNew"/>
    <dgm:cxn modelId="{1C309966-9886-3E47-B69F-797CA091181B}" type="presParOf" srcId="{60BA04EF-8A7C-3D4F-B640-1F7088C67E3C}" destId="{EA55DD36-FD58-B44E-9691-F802C93AA33B}" srcOrd="16" destOrd="0" presId="urn:microsoft.com/office/officeart/2016/7/layout/RepeatingBendingProcessNew"/>
    <dgm:cxn modelId="{F6041FD4-53ED-2C4F-926D-994D77CB8F74}" type="presParOf" srcId="{60BA04EF-8A7C-3D4F-B640-1F7088C67E3C}" destId="{078ADBEF-3F36-3042-B9D1-B23884EB2FE8}" srcOrd="17" destOrd="0" presId="urn:microsoft.com/office/officeart/2016/7/layout/RepeatingBendingProcessNew"/>
    <dgm:cxn modelId="{466642BD-3B4F-B44B-B090-BA8DFF637C9A}" type="presParOf" srcId="{078ADBEF-3F36-3042-B9D1-B23884EB2FE8}" destId="{AF19AD09-FA28-4046-96ED-1B26ECF9D1B4}" srcOrd="0" destOrd="0" presId="urn:microsoft.com/office/officeart/2016/7/layout/RepeatingBendingProcessNew"/>
    <dgm:cxn modelId="{43A77EB3-E5E9-3A4F-981B-905B4CAA25EB}" type="presParOf" srcId="{60BA04EF-8A7C-3D4F-B640-1F7088C67E3C}" destId="{13F6730F-0C73-D945-97B7-6395C74CADA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E50629-0D3C-C94D-9ECD-D329098D5CA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D61712-BF65-5A47-8A50-E7E52417FE6F}">
      <dgm:prSet/>
      <dgm:spPr/>
      <dgm:t>
        <a:bodyPr/>
        <a:lstStyle/>
        <a:p>
          <a:r>
            <a:rPr lang="en-US" i="1" baseline="0" dirty="0"/>
            <a:t>Challenges Overcome</a:t>
          </a:r>
          <a:endParaRPr lang="en-US" dirty="0"/>
        </a:p>
      </dgm:t>
    </dgm:pt>
    <dgm:pt modelId="{7E57FE5C-D7D2-6E4C-BC86-E01786536E3B}" type="parTrans" cxnId="{234FF0D7-5B99-BD40-8C79-80D0E6BCC124}">
      <dgm:prSet/>
      <dgm:spPr/>
      <dgm:t>
        <a:bodyPr/>
        <a:lstStyle/>
        <a:p>
          <a:endParaRPr lang="en-US"/>
        </a:p>
      </dgm:t>
    </dgm:pt>
    <dgm:pt modelId="{78D22EF0-F769-5142-9A4B-5BC049D5F3C0}" type="sibTrans" cxnId="{234FF0D7-5B99-BD40-8C79-80D0E6BCC124}">
      <dgm:prSet/>
      <dgm:spPr/>
      <dgm:t>
        <a:bodyPr/>
        <a:lstStyle/>
        <a:p>
          <a:endParaRPr lang="en-US"/>
        </a:p>
      </dgm:t>
    </dgm:pt>
    <dgm:pt modelId="{D2265649-4A77-7643-A272-1389C46482DB}" type="pres">
      <dgm:prSet presAssocID="{5EE50629-0D3C-C94D-9ECD-D329098D5CA0}" presName="Name0" presStyleCnt="0">
        <dgm:presLayoutVars>
          <dgm:dir/>
          <dgm:resizeHandles val="exact"/>
        </dgm:presLayoutVars>
      </dgm:prSet>
      <dgm:spPr/>
    </dgm:pt>
    <dgm:pt modelId="{2B68C92A-78C7-0246-8FAA-3E52D8787798}" type="pres">
      <dgm:prSet presAssocID="{31D61712-BF65-5A47-8A50-E7E52417FE6F}" presName="node" presStyleLbl="node1" presStyleIdx="0" presStyleCnt="1" custLinFactNeighborX="2662" custLinFactNeighborY="-22474">
        <dgm:presLayoutVars>
          <dgm:bulletEnabled val="1"/>
        </dgm:presLayoutVars>
      </dgm:prSet>
      <dgm:spPr/>
    </dgm:pt>
  </dgm:ptLst>
  <dgm:cxnLst>
    <dgm:cxn modelId="{32B1C76F-B20F-A14C-930B-73145F357C9E}" type="presOf" srcId="{31D61712-BF65-5A47-8A50-E7E52417FE6F}" destId="{2B68C92A-78C7-0246-8FAA-3E52D8787798}" srcOrd="0" destOrd="0" presId="urn:microsoft.com/office/officeart/2005/8/layout/process1"/>
    <dgm:cxn modelId="{EFCCD4A0-2523-C546-80FC-8947B2963870}" type="presOf" srcId="{5EE50629-0D3C-C94D-9ECD-D329098D5CA0}" destId="{D2265649-4A77-7643-A272-1389C46482DB}" srcOrd="0" destOrd="0" presId="urn:microsoft.com/office/officeart/2005/8/layout/process1"/>
    <dgm:cxn modelId="{234FF0D7-5B99-BD40-8C79-80D0E6BCC124}" srcId="{5EE50629-0D3C-C94D-9ECD-D329098D5CA0}" destId="{31D61712-BF65-5A47-8A50-E7E52417FE6F}" srcOrd="0" destOrd="0" parTransId="{7E57FE5C-D7D2-6E4C-BC86-E01786536E3B}" sibTransId="{78D22EF0-F769-5142-9A4B-5BC049D5F3C0}"/>
    <dgm:cxn modelId="{E723DB8B-5573-E541-B457-995BB00AAB95}" type="presParOf" srcId="{D2265649-4A77-7643-A272-1389C46482DB}" destId="{2B68C92A-78C7-0246-8FAA-3E52D878779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0399CB-21B9-A941-87E9-C7A8969650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0658CCB-1A49-9140-94ED-2B59700103D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Freedom of speech vs Hate speech</a:t>
          </a:r>
        </a:p>
      </dgm:t>
    </dgm:pt>
    <dgm:pt modelId="{8877910A-BE2B-3D48-98D8-2CDF780AB52D}" type="parTrans" cxnId="{4551D4BC-6677-2643-880A-78831951AEF8}">
      <dgm:prSet/>
      <dgm:spPr/>
      <dgm:t>
        <a:bodyPr/>
        <a:lstStyle/>
        <a:p>
          <a:endParaRPr lang="en-US"/>
        </a:p>
      </dgm:t>
    </dgm:pt>
    <dgm:pt modelId="{7A30E33A-6620-9146-B4F1-8F5C940CA715}" type="sibTrans" cxnId="{4551D4BC-6677-2643-880A-78831951AEF8}">
      <dgm:prSet/>
      <dgm:spPr/>
      <dgm:t>
        <a:bodyPr/>
        <a:lstStyle/>
        <a:p>
          <a:endParaRPr lang="en-US"/>
        </a:p>
      </dgm:t>
    </dgm:pt>
    <dgm:pt modelId="{7E198DF4-23FE-FF4A-BE66-DD53FEBC10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Striking the right balance is crucial to avoid suppressing legitimate expression.</a:t>
          </a:r>
        </a:p>
      </dgm:t>
    </dgm:pt>
    <dgm:pt modelId="{06ECEC08-47E1-C249-811E-067BBC999ED8}" type="parTrans" cxnId="{1F25B763-CB0C-4240-9108-94BE624C2745}">
      <dgm:prSet/>
      <dgm:spPr/>
      <dgm:t>
        <a:bodyPr/>
        <a:lstStyle/>
        <a:p>
          <a:endParaRPr lang="en-US"/>
        </a:p>
      </dgm:t>
    </dgm:pt>
    <dgm:pt modelId="{C0C074A5-58B4-4A4F-9063-C55B61AAFDF9}" type="sibTrans" cxnId="{1F25B763-CB0C-4240-9108-94BE624C2745}">
      <dgm:prSet/>
      <dgm:spPr/>
      <dgm:t>
        <a:bodyPr/>
        <a:lstStyle/>
        <a:p>
          <a:endParaRPr lang="en-US"/>
        </a:p>
      </dgm:t>
    </dgm:pt>
    <dgm:pt modelId="{95DDE6C1-308F-7A47-9CCB-2605C98F3B3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Bias &amp; Fairness</a:t>
          </a:r>
        </a:p>
      </dgm:t>
    </dgm:pt>
    <dgm:pt modelId="{C5D5C828-6DEF-AC47-9AEF-E81DF36CA19A}" type="parTrans" cxnId="{93AE3CDF-8252-BA4E-B949-82F44CD16555}">
      <dgm:prSet/>
      <dgm:spPr/>
      <dgm:t>
        <a:bodyPr/>
        <a:lstStyle/>
        <a:p>
          <a:endParaRPr lang="en-US"/>
        </a:p>
      </dgm:t>
    </dgm:pt>
    <dgm:pt modelId="{678AC0CD-B1D9-EC4C-811D-0A570F93016A}" type="sibTrans" cxnId="{93AE3CDF-8252-BA4E-B949-82F44CD16555}">
      <dgm:prSet/>
      <dgm:spPr/>
      <dgm:t>
        <a:bodyPr/>
        <a:lstStyle/>
        <a:p>
          <a:endParaRPr lang="en-US"/>
        </a:p>
      </dgm:t>
    </dgm:pt>
    <dgm:pt modelId="{1C9CE9DD-FA72-E947-B8FC-B1EDB65CF0B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Ensuring fairness and mitigating biases is essential to avoid discrimination and unintended consequences.</a:t>
          </a:r>
        </a:p>
      </dgm:t>
    </dgm:pt>
    <dgm:pt modelId="{E2CAF11F-B615-8740-AA7E-D70E5295C933}" type="parTrans" cxnId="{6E40B5B3-393F-F04D-A354-02D7871F2BF9}">
      <dgm:prSet/>
      <dgm:spPr/>
      <dgm:t>
        <a:bodyPr/>
        <a:lstStyle/>
        <a:p>
          <a:endParaRPr lang="en-US"/>
        </a:p>
      </dgm:t>
    </dgm:pt>
    <dgm:pt modelId="{A300B83A-EAEF-734E-93BA-709D273A1BE3}" type="sibTrans" cxnId="{6E40B5B3-393F-F04D-A354-02D7871F2BF9}">
      <dgm:prSet/>
      <dgm:spPr/>
      <dgm:t>
        <a:bodyPr/>
        <a:lstStyle/>
        <a:p>
          <a:endParaRPr lang="en-US"/>
        </a:p>
      </dgm:t>
    </dgm:pt>
    <dgm:pt modelId="{82DB775D-F278-E240-A2B3-C5EEA165016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Robustness &amp; Security</a:t>
          </a:r>
        </a:p>
      </dgm:t>
    </dgm:pt>
    <dgm:pt modelId="{679290B3-CD27-3D42-93F7-A9C67B57146F}" type="parTrans" cxnId="{D53BBECF-A53C-8C42-B990-7AE575D60714}">
      <dgm:prSet/>
      <dgm:spPr/>
      <dgm:t>
        <a:bodyPr/>
        <a:lstStyle/>
        <a:p>
          <a:endParaRPr lang="en-US"/>
        </a:p>
      </dgm:t>
    </dgm:pt>
    <dgm:pt modelId="{E78F3B54-88D8-8B4F-9BB9-263FF810F26D}" type="sibTrans" cxnId="{D53BBECF-A53C-8C42-B990-7AE575D60714}">
      <dgm:prSet/>
      <dgm:spPr/>
      <dgm:t>
        <a:bodyPr/>
        <a:lstStyle/>
        <a:p>
          <a:endParaRPr lang="en-US"/>
        </a:p>
      </dgm:t>
    </dgm:pt>
    <dgm:pt modelId="{7F581CCE-C5A5-1C48-B326-A337D1A8A39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model should not be deceived easily by users or administrators.</a:t>
          </a:r>
        </a:p>
      </dgm:t>
    </dgm:pt>
    <dgm:pt modelId="{D2C37F48-9842-9349-9E64-7BA6EBE48160}" type="parTrans" cxnId="{46D3921C-774E-7B40-872D-7F3684EFF941}">
      <dgm:prSet/>
      <dgm:spPr/>
      <dgm:t>
        <a:bodyPr/>
        <a:lstStyle/>
        <a:p>
          <a:endParaRPr lang="en-US"/>
        </a:p>
      </dgm:t>
    </dgm:pt>
    <dgm:pt modelId="{AD048193-5779-8C48-8425-13DF9DB20AED}" type="sibTrans" cxnId="{46D3921C-774E-7B40-872D-7F3684EFF941}">
      <dgm:prSet/>
      <dgm:spPr/>
      <dgm:t>
        <a:bodyPr/>
        <a:lstStyle/>
        <a:p>
          <a:endParaRPr lang="en-US"/>
        </a:p>
      </dgm:t>
    </dgm:pt>
    <dgm:pt modelId="{7FF517D0-B116-8142-8357-CAA3F0BD9755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83AFE5-049D-A64E-8205-1B63CDFC235B}" type="parTrans" cxnId="{FF88725F-95A6-C84A-99AA-4093F58DCFC8}">
      <dgm:prSet/>
      <dgm:spPr/>
      <dgm:t>
        <a:bodyPr/>
        <a:lstStyle/>
        <a:p>
          <a:endParaRPr lang="en-US"/>
        </a:p>
      </dgm:t>
    </dgm:pt>
    <dgm:pt modelId="{38A60178-C603-0C4B-9092-0F8EFD6CAD54}" type="sibTrans" cxnId="{FF88725F-95A6-C84A-99AA-4093F58DCFC8}">
      <dgm:prSet/>
      <dgm:spPr/>
      <dgm:t>
        <a:bodyPr/>
        <a:lstStyle/>
        <a:p>
          <a:endParaRPr lang="en-US"/>
        </a:p>
      </dgm:t>
    </dgm:pt>
    <dgm:pt modelId="{7E5B7F15-1A05-4797-A2D5-72F516A86365}" type="pres">
      <dgm:prSet presAssocID="{690399CB-21B9-A941-87E9-C7A8969650FA}" presName="root" presStyleCnt="0">
        <dgm:presLayoutVars>
          <dgm:dir/>
          <dgm:resizeHandles val="exact"/>
        </dgm:presLayoutVars>
      </dgm:prSet>
      <dgm:spPr/>
    </dgm:pt>
    <dgm:pt modelId="{E708842A-49F2-48F2-8AC2-15F97F90E59F}" type="pres">
      <dgm:prSet presAssocID="{80658CCB-1A49-9140-94ED-2B59700103D1}" presName="compNode" presStyleCnt="0"/>
      <dgm:spPr/>
    </dgm:pt>
    <dgm:pt modelId="{EC75B31F-33AF-4447-95AB-F6D83246A9F4}" type="pres">
      <dgm:prSet presAssocID="{80658CCB-1A49-9140-94ED-2B59700103D1}" presName="bgRect" presStyleLbl="bgShp" presStyleIdx="0" presStyleCnt="3"/>
      <dgm:spPr/>
    </dgm:pt>
    <dgm:pt modelId="{4D2DAABB-A901-4800-923E-F58021E1740D}" type="pres">
      <dgm:prSet presAssocID="{80658CCB-1A49-9140-94ED-2B59700103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39BCD2C-98B4-40F5-8059-E85A79749671}" type="pres">
      <dgm:prSet presAssocID="{80658CCB-1A49-9140-94ED-2B59700103D1}" presName="spaceRect" presStyleCnt="0"/>
      <dgm:spPr/>
    </dgm:pt>
    <dgm:pt modelId="{6C0001B1-CC9B-4EE7-B193-359E7B5DEADD}" type="pres">
      <dgm:prSet presAssocID="{80658CCB-1A49-9140-94ED-2B59700103D1}" presName="parTx" presStyleLbl="revTx" presStyleIdx="0" presStyleCnt="6">
        <dgm:presLayoutVars>
          <dgm:chMax val="0"/>
          <dgm:chPref val="0"/>
        </dgm:presLayoutVars>
      </dgm:prSet>
      <dgm:spPr/>
    </dgm:pt>
    <dgm:pt modelId="{0A8AF0D5-610F-46CB-A3EA-CE3BEDF6CC8E}" type="pres">
      <dgm:prSet presAssocID="{80658CCB-1A49-9140-94ED-2B59700103D1}" presName="desTx" presStyleLbl="revTx" presStyleIdx="1" presStyleCnt="6">
        <dgm:presLayoutVars/>
      </dgm:prSet>
      <dgm:spPr/>
    </dgm:pt>
    <dgm:pt modelId="{81DAE8BA-6469-48C8-A4CF-9BBC32F8A554}" type="pres">
      <dgm:prSet presAssocID="{7A30E33A-6620-9146-B4F1-8F5C940CA715}" presName="sibTrans" presStyleCnt="0"/>
      <dgm:spPr/>
    </dgm:pt>
    <dgm:pt modelId="{045C19E8-CBE6-4D6B-B5F7-BB6041D84638}" type="pres">
      <dgm:prSet presAssocID="{95DDE6C1-308F-7A47-9CCB-2605C98F3B39}" presName="compNode" presStyleCnt="0"/>
      <dgm:spPr/>
    </dgm:pt>
    <dgm:pt modelId="{3E86BDAA-5FD1-419F-84E9-1F71B96881B6}" type="pres">
      <dgm:prSet presAssocID="{95DDE6C1-308F-7A47-9CCB-2605C98F3B39}" presName="bgRect" presStyleLbl="bgShp" presStyleIdx="1" presStyleCnt="3"/>
      <dgm:spPr/>
    </dgm:pt>
    <dgm:pt modelId="{0B103F5F-2F64-4C9B-A752-44883D88AC0C}" type="pres">
      <dgm:prSet presAssocID="{95DDE6C1-308F-7A47-9CCB-2605C98F3B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087305B-E8DF-45D3-9A38-55E6850591DD}" type="pres">
      <dgm:prSet presAssocID="{95DDE6C1-308F-7A47-9CCB-2605C98F3B39}" presName="spaceRect" presStyleCnt="0"/>
      <dgm:spPr/>
    </dgm:pt>
    <dgm:pt modelId="{56251D41-3174-40BC-A164-08A616340D55}" type="pres">
      <dgm:prSet presAssocID="{95DDE6C1-308F-7A47-9CCB-2605C98F3B39}" presName="parTx" presStyleLbl="revTx" presStyleIdx="2" presStyleCnt="6">
        <dgm:presLayoutVars>
          <dgm:chMax val="0"/>
          <dgm:chPref val="0"/>
        </dgm:presLayoutVars>
      </dgm:prSet>
      <dgm:spPr/>
    </dgm:pt>
    <dgm:pt modelId="{B3D637F6-6554-4223-A2E3-ECE3C7AFE57A}" type="pres">
      <dgm:prSet presAssocID="{95DDE6C1-308F-7A47-9CCB-2605C98F3B39}" presName="desTx" presStyleLbl="revTx" presStyleIdx="3" presStyleCnt="6">
        <dgm:presLayoutVars/>
      </dgm:prSet>
      <dgm:spPr/>
    </dgm:pt>
    <dgm:pt modelId="{74D5E65C-E751-4F58-BB77-BF7C5F64F745}" type="pres">
      <dgm:prSet presAssocID="{678AC0CD-B1D9-EC4C-811D-0A570F93016A}" presName="sibTrans" presStyleCnt="0"/>
      <dgm:spPr/>
    </dgm:pt>
    <dgm:pt modelId="{9BD616D5-0CE5-4EA8-AC64-F31DFB4ABB83}" type="pres">
      <dgm:prSet presAssocID="{82DB775D-F278-E240-A2B3-C5EEA165016E}" presName="compNode" presStyleCnt="0"/>
      <dgm:spPr/>
    </dgm:pt>
    <dgm:pt modelId="{333233B3-EA6E-4238-868A-C4585C966BE1}" type="pres">
      <dgm:prSet presAssocID="{82DB775D-F278-E240-A2B3-C5EEA165016E}" presName="bgRect" presStyleLbl="bgShp" presStyleIdx="2" presStyleCnt="3"/>
      <dgm:spPr/>
    </dgm:pt>
    <dgm:pt modelId="{B7E609B4-5A80-4746-8564-381F8A7AD446}" type="pres">
      <dgm:prSet presAssocID="{82DB775D-F278-E240-A2B3-C5EEA16501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36A8E97-496D-4140-A2E7-D4645BDA4B9F}" type="pres">
      <dgm:prSet presAssocID="{82DB775D-F278-E240-A2B3-C5EEA165016E}" presName="spaceRect" presStyleCnt="0"/>
      <dgm:spPr/>
    </dgm:pt>
    <dgm:pt modelId="{A930B475-27C4-49C9-9D03-BF5341DC4334}" type="pres">
      <dgm:prSet presAssocID="{82DB775D-F278-E240-A2B3-C5EEA165016E}" presName="parTx" presStyleLbl="revTx" presStyleIdx="4" presStyleCnt="6">
        <dgm:presLayoutVars>
          <dgm:chMax val="0"/>
          <dgm:chPref val="0"/>
        </dgm:presLayoutVars>
      </dgm:prSet>
      <dgm:spPr/>
    </dgm:pt>
    <dgm:pt modelId="{A1C2AB40-2222-417F-9B46-384566B36CB8}" type="pres">
      <dgm:prSet presAssocID="{82DB775D-F278-E240-A2B3-C5EEA165016E}" presName="desTx" presStyleLbl="revTx" presStyleIdx="5" presStyleCnt="6">
        <dgm:presLayoutVars/>
      </dgm:prSet>
      <dgm:spPr/>
    </dgm:pt>
  </dgm:ptLst>
  <dgm:cxnLst>
    <dgm:cxn modelId="{8D407E18-5390-F743-BD1D-1BF62BA157BB}" type="presOf" srcId="{80658CCB-1A49-9140-94ED-2B59700103D1}" destId="{6C0001B1-CC9B-4EE7-B193-359E7B5DEADD}" srcOrd="0" destOrd="0" presId="urn:microsoft.com/office/officeart/2018/2/layout/IconVerticalSolidList"/>
    <dgm:cxn modelId="{46D3921C-774E-7B40-872D-7F3684EFF941}" srcId="{82DB775D-F278-E240-A2B3-C5EEA165016E}" destId="{7F581CCE-C5A5-1C48-B326-A337D1A8A397}" srcOrd="0" destOrd="0" parTransId="{D2C37F48-9842-9349-9E64-7BA6EBE48160}" sibTransId="{AD048193-5779-8C48-8425-13DF9DB20AED}"/>
    <dgm:cxn modelId="{9CEDEC25-7D6E-DD48-8847-2175A17BCEC7}" type="presOf" srcId="{82DB775D-F278-E240-A2B3-C5EEA165016E}" destId="{A930B475-27C4-49C9-9D03-BF5341DC4334}" srcOrd="0" destOrd="0" presId="urn:microsoft.com/office/officeart/2018/2/layout/IconVerticalSolidList"/>
    <dgm:cxn modelId="{FF88725F-95A6-C84A-99AA-4093F58DCFC8}" srcId="{80658CCB-1A49-9140-94ED-2B59700103D1}" destId="{7FF517D0-B116-8142-8357-CAA3F0BD9755}" srcOrd="1" destOrd="0" parTransId="{C983AFE5-049D-A64E-8205-1B63CDFC235B}" sibTransId="{38A60178-C603-0C4B-9092-0F8EFD6CAD54}"/>
    <dgm:cxn modelId="{1F25B763-CB0C-4240-9108-94BE624C2745}" srcId="{80658CCB-1A49-9140-94ED-2B59700103D1}" destId="{7E198DF4-23FE-FF4A-BE66-DD53FEBC10A9}" srcOrd="0" destOrd="0" parTransId="{06ECEC08-47E1-C249-811E-067BBC999ED8}" sibTransId="{C0C074A5-58B4-4A4F-9063-C55B61AAFDF9}"/>
    <dgm:cxn modelId="{A35F9990-348D-D248-98BA-B7BCD62CCD4D}" type="presOf" srcId="{7F581CCE-C5A5-1C48-B326-A337D1A8A397}" destId="{A1C2AB40-2222-417F-9B46-384566B36CB8}" srcOrd="0" destOrd="0" presId="urn:microsoft.com/office/officeart/2018/2/layout/IconVerticalSolidList"/>
    <dgm:cxn modelId="{2BC690A3-5491-C241-A59D-ADE2A0802544}" type="presOf" srcId="{690399CB-21B9-A941-87E9-C7A8969650FA}" destId="{7E5B7F15-1A05-4797-A2D5-72F516A86365}" srcOrd="0" destOrd="0" presId="urn:microsoft.com/office/officeart/2018/2/layout/IconVerticalSolidList"/>
    <dgm:cxn modelId="{EF5D69A6-BB6F-BD46-ABC8-1B5535DE50A1}" type="presOf" srcId="{95DDE6C1-308F-7A47-9CCB-2605C98F3B39}" destId="{56251D41-3174-40BC-A164-08A616340D55}" srcOrd="0" destOrd="0" presId="urn:microsoft.com/office/officeart/2018/2/layout/IconVerticalSolidList"/>
    <dgm:cxn modelId="{6E40B5B3-393F-F04D-A354-02D7871F2BF9}" srcId="{95DDE6C1-308F-7A47-9CCB-2605C98F3B39}" destId="{1C9CE9DD-FA72-E947-B8FC-B1EDB65CF0B6}" srcOrd="0" destOrd="0" parTransId="{E2CAF11F-B615-8740-AA7E-D70E5295C933}" sibTransId="{A300B83A-EAEF-734E-93BA-709D273A1BE3}"/>
    <dgm:cxn modelId="{4551D4BC-6677-2643-880A-78831951AEF8}" srcId="{690399CB-21B9-A941-87E9-C7A8969650FA}" destId="{80658CCB-1A49-9140-94ED-2B59700103D1}" srcOrd="0" destOrd="0" parTransId="{8877910A-BE2B-3D48-98D8-2CDF780AB52D}" sibTransId="{7A30E33A-6620-9146-B4F1-8F5C940CA715}"/>
    <dgm:cxn modelId="{E5E1A4C3-9C8D-3B45-901D-CF723AF4DDC4}" type="presOf" srcId="{7E198DF4-23FE-FF4A-BE66-DD53FEBC10A9}" destId="{0A8AF0D5-610F-46CB-A3EA-CE3BEDF6CC8E}" srcOrd="0" destOrd="0" presId="urn:microsoft.com/office/officeart/2018/2/layout/IconVerticalSolidList"/>
    <dgm:cxn modelId="{D53BBECF-A53C-8C42-B990-7AE575D60714}" srcId="{690399CB-21B9-A941-87E9-C7A8969650FA}" destId="{82DB775D-F278-E240-A2B3-C5EEA165016E}" srcOrd="2" destOrd="0" parTransId="{679290B3-CD27-3D42-93F7-A9C67B57146F}" sibTransId="{E78F3B54-88D8-8B4F-9BB9-263FF810F26D}"/>
    <dgm:cxn modelId="{93AE3CDF-8252-BA4E-B949-82F44CD16555}" srcId="{690399CB-21B9-A941-87E9-C7A8969650FA}" destId="{95DDE6C1-308F-7A47-9CCB-2605C98F3B39}" srcOrd="1" destOrd="0" parTransId="{C5D5C828-6DEF-AC47-9AEF-E81DF36CA19A}" sibTransId="{678AC0CD-B1D9-EC4C-811D-0A570F93016A}"/>
    <dgm:cxn modelId="{F48B4EE2-975F-4B41-862D-01137432F69A}" type="presOf" srcId="{1C9CE9DD-FA72-E947-B8FC-B1EDB65CF0B6}" destId="{B3D637F6-6554-4223-A2E3-ECE3C7AFE57A}" srcOrd="0" destOrd="0" presId="urn:microsoft.com/office/officeart/2018/2/layout/IconVerticalSolidList"/>
    <dgm:cxn modelId="{E46BF7F4-E796-B148-BCAA-6D0E1C8F22ED}" type="presOf" srcId="{7FF517D0-B116-8142-8357-CAA3F0BD9755}" destId="{0A8AF0D5-610F-46CB-A3EA-CE3BEDF6CC8E}" srcOrd="0" destOrd="1" presId="urn:microsoft.com/office/officeart/2018/2/layout/IconVerticalSolidList"/>
    <dgm:cxn modelId="{FAB2F6B9-30D2-7643-8D0F-B915A2533179}" type="presParOf" srcId="{7E5B7F15-1A05-4797-A2D5-72F516A86365}" destId="{E708842A-49F2-48F2-8AC2-15F97F90E59F}" srcOrd="0" destOrd="0" presId="urn:microsoft.com/office/officeart/2018/2/layout/IconVerticalSolidList"/>
    <dgm:cxn modelId="{11402548-55F8-064C-BD1A-A702022A612D}" type="presParOf" srcId="{E708842A-49F2-48F2-8AC2-15F97F90E59F}" destId="{EC75B31F-33AF-4447-95AB-F6D83246A9F4}" srcOrd="0" destOrd="0" presId="urn:microsoft.com/office/officeart/2018/2/layout/IconVerticalSolidList"/>
    <dgm:cxn modelId="{6B546ED2-DAFB-3E43-8E43-417556492A83}" type="presParOf" srcId="{E708842A-49F2-48F2-8AC2-15F97F90E59F}" destId="{4D2DAABB-A901-4800-923E-F58021E1740D}" srcOrd="1" destOrd="0" presId="urn:microsoft.com/office/officeart/2018/2/layout/IconVerticalSolidList"/>
    <dgm:cxn modelId="{04ED3266-0306-CB4B-BFAD-FA01611B4CB6}" type="presParOf" srcId="{E708842A-49F2-48F2-8AC2-15F97F90E59F}" destId="{339BCD2C-98B4-40F5-8059-E85A79749671}" srcOrd="2" destOrd="0" presId="urn:microsoft.com/office/officeart/2018/2/layout/IconVerticalSolidList"/>
    <dgm:cxn modelId="{5C0D15FD-6944-C947-AF45-CF7448ABC959}" type="presParOf" srcId="{E708842A-49F2-48F2-8AC2-15F97F90E59F}" destId="{6C0001B1-CC9B-4EE7-B193-359E7B5DEADD}" srcOrd="3" destOrd="0" presId="urn:microsoft.com/office/officeart/2018/2/layout/IconVerticalSolidList"/>
    <dgm:cxn modelId="{386EF474-0D99-3448-99AA-201D1B7906E5}" type="presParOf" srcId="{E708842A-49F2-48F2-8AC2-15F97F90E59F}" destId="{0A8AF0D5-610F-46CB-A3EA-CE3BEDF6CC8E}" srcOrd="4" destOrd="0" presId="urn:microsoft.com/office/officeart/2018/2/layout/IconVerticalSolidList"/>
    <dgm:cxn modelId="{7C9BDC9D-E144-B444-8B1B-9328BAB2FCB0}" type="presParOf" srcId="{7E5B7F15-1A05-4797-A2D5-72F516A86365}" destId="{81DAE8BA-6469-48C8-A4CF-9BBC32F8A554}" srcOrd="1" destOrd="0" presId="urn:microsoft.com/office/officeart/2018/2/layout/IconVerticalSolidList"/>
    <dgm:cxn modelId="{32B300BF-4518-1C4A-AEA5-479A229A877E}" type="presParOf" srcId="{7E5B7F15-1A05-4797-A2D5-72F516A86365}" destId="{045C19E8-CBE6-4D6B-B5F7-BB6041D84638}" srcOrd="2" destOrd="0" presId="urn:microsoft.com/office/officeart/2018/2/layout/IconVerticalSolidList"/>
    <dgm:cxn modelId="{5E6EB6A9-5CE7-F94A-8CDE-525A186243D3}" type="presParOf" srcId="{045C19E8-CBE6-4D6B-B5F7-BB6041D84638}" destId="{3E86BDAA-5FD1-419F-84E9-1F71B96881B6}" srcOrd="0" destOrd="0" presId="urn:microsoft.com/office/officeart/2018/2/layout/IconVerticalSolidList"/>
    <dgm:cxn modelId="{0BE61FEF-EA98-B24F-B20D-D45CF39CD7FA}" type="presParOf" srcId="{045C19E8-CBE6-4D6B-B5F7-BB6041D84638}" destId="{0B103F5F-2F64-4C9B-A752-44883D88AC0C}" srcOrd="1" destOrd="0" presId="urn:microsoft.com/office/officeart/2018/2/layout/IconVerticalSolidList"/>
    <dgm:cxn modelId="{765F410A-0678-3B42-AC06-317B311D6DA9}" type="presParOf" srcId="{045C19E8-CBE6-4D6B-B5F7-BB6041D84638}" destId="{E087305B-E8DF-45D3-9A38-55E6850591DD}" srcOrd="2" destOrd="0" presId="urn:microsoft.com/office/officeart/2018/2/layout/IconVerticalSolidList"/>
    <dgm:cxn modelId="{9BE9161B-7537-2747-B530-37FDD90C86D0}" type="presParOf" srcId="{045C19E8-CBE6-4D6B-B5F7-BB6041D84638}" destId="{56251D41-3174-40BC-A164-08A616340D55}" srcOrd="3" destOrd="0" presId="urn:microsoft.com/office/officeart/2018/2/layout/IconVerticalSolidList"/>
    <dgm:cxn modelId="{D539F85D-8BFF-094A-90CC-EABAA323D6A0}" type="presParOf" srcId="{045C19E8-CBE6-4D6B-B5F7-BB6041D84638}" destId="{B3D637F6-6554-4223-A2E3-ECE3C7AFE57A}" srcOrd="4" destOrd="0" presId="urn:microsoft.com/office/officeart/2018/2/layout/IconVerticalSolidList"/>
    <dgm:cxn modelId="{EE37A881-6CD0-E744-856C-AD4CB5B9B57A}" type="presParOf" srcId="{7E5B7F15-1A05-4797-A2D5-72F516A86365}" destId="{74D5E65C-E751-4F58-BB77-BF7C5F64F745}" srcOrd="3" destOrd="0" presId="urn:microsoft.com/office/officeart/2018/2/layout/IconVerticalSolidList"/>
    <dgm:cxn modelId="{CE478048-1FA2-C34F-81A0-BF7D5B9F6BC7}" type="presParOf" srcId="{7E5B7F15-1A05-4797-A2D5-72F516A86365}" destId="{9BD616D5-0CE5-4EA8-AC64-F31DFB4ABB83}" srcOrd="4" destOrd="0" presId="urn:microsoft.com/office/officeart/2018/2/layout/IconVerticalSolidList"/>
    <dgm:cxn modelId="{6E99E115-632D-3A48-9967-3015156E1715}" type="presParOf" srcId="{9BD616D5-0CE5-4EA8-AC64-F31DFB4ABB83}" destId="{333233B3-EA6E-4238-868A-C4585C966BE1}" srcOrd="0" destOrd="0" presId="urn:microsoft.com/office/officeart/2018/2/layout/IconVerticalSolidList"/>
    <dgm:cxn modelId="{491790C4-D39C-4345-BF54-0F6AE024F9C5}" type="presParOf" srcId="{9BD616D5-0CE5-4EA8-AC64-F31DFB4ABB83}" destId="{B7E609B4-5A80-4746-8564-381F8A7AD446}" srcOrd="1" destOrd="0" presId="urn:microsoft.com/office/officeart/2018/2/layout/IconVerticalSolidList"/>
    <dgm:cxn modelId="{B9C386D6-C573-7E42-A578-99DC348357A9}" type="presParOf" srcId="{9BD616D5-0CE5-4EA8-AC64-F31DFB4ABB83}" destId="{D36A8E97-496D-4140-A2E7-D4645BDA4B9F}" srcOrd="2" destOrd="0" presId="urn:microsoft.com/office/officeart/2018/2/layout/IconVerticalSolidList"/>
    <dgm:cxn modelId="{02F1D220-545B-EF46-9F6D-C7C539C295AD}" type="presParOf" srcId="{9BD616D5-0CE5-4EA8-AC64-F31DFB4ABB83}" destId="{A930B475-27C4-49C9-9D03-BF5341DC4334}" srcOrd="3" destOrd="0" presId="urn:microsoft.com/office/officeart/2018/2/layout/IconVerticalSolidList"/>
    <dgm:cxn modelId="{F0A197A6-0DC9-7640-8C6E-93EBCA249007}" type="presParOf" srcId="{9BD616D5-0CE5-4EA8-AC64-F31DFB4ABB83}" destId="{A1C2AB40-2222-417F-9B46-384566B36CB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CDA1C5-5F09-4D35-98E6-9DD0747DF71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BECA4D-DBB4-4C7E-AD69-7F60AF0E0F81}">
      <dgm:prSet/>
      <dgm:spPr/>
      <dgm:t>
        <a:bodyPr/>
        <a:lstStyle/>
        <a:p>
          <a:r>
            <a:rPr lang="en-US"/>
            <a:t>Robust Model Construction:</a:t>
          </a:r>
        </a:p>
      </dgm:t>
    </dgm:pt>
    <dgm:pt modelId="{C60C1631-9A0A-43A4-9508-28E6379DA124}" type="parTrans" cxnId="{1F1F019B-39C6-4B23-80E0-2597A3111DCC}">
      <dgm:prSet/>
      <dgm:spPr/>
      <dgm:t>
        <a:bodyPr/>
        <a:lstStyle/>
        <a:p>
          <a:endParaRPr lang="en-US"/>
        </a:p>
      </dgm:t>
    </dgm:pt>
    <dgm:pt modelId="{CDC4EAAD-E9E1-4101-8BB3-795254087226}" type="sibTrans" cxnId="{1F1F019B-39C6-4B23-80E0-2597A3111DCC}">
      <dgm:prSet/>
      <dgm:spPr/>
      <dgm:t>
        <a:bodyPr/>
        <a:lstStyle/>
        <a:p>
          <a:endParaRPr lang="en-US"/>
        </a:p>
      </dgm:t>
    </dgm:pt>
    <dgm:pt modelId="{A72C3095-9966-4E37-AD7A-4F6A4F16A3A0}">
      <dgm:prSet/>
      <dgm:spPr/>
      <dgm:t>
        <a:bodyPr/>
        <a:lstStyle/>
        <a:p>
          <a:r>
            <a:rPr lang="en-US"/>
            <a:t>Prioritize the construction of models with robustness to mitigate bias.</a:t>
          </a:r>
        </a:p>
      </dgm:t>
    </dgm:pt>
    <dgm:pt modelId="{FECBB5B3-71D3-4296-B8E9-556F17E4243C}" type="parTrans" cxnId="{B16DB002-53FD-45A6-B461-375EC7301AB5}">
      <dgm:prSet/>
      <dgm:spPr/>
      <dgm:t>
        <a:bodyPr/>
        <a:lstStyle/>
        <a:p>
          <a:endParaRPr lang="en-US"/>
        </a:p>
      </dgm:t>
    </dgm:pt>
    <dgm:pt modelId="{D89FBD0C-8A89-471A-8925-487F933E4F36}" type="sibTrans" cxnId="{B16DB002-53FD-45A6-B461-375EC7301AB5}">
      <dgm:prSet/>
      <dgm:spPr/>
      <dgm:t>
        <a:bodyPr/>
        <a:lstStyle/>
        <a:p>
          <a:endParaRPr lang="en-US"/>
        </a:p>
      </dgm:t>
    </dgm:pt>
    <dgm:pt modelId="{76640F80-5066-4815-B87F-B503DDD4CA47}">
      <dgm:prSet/>
      <dgm:spPr/>
      <dgm:t>
        <a:bodyPr/>
        <a:lstStyle/>
        <a:p>
          <a:r>
            <a:rPr lang="en-US"/>
            <a:t>Address concerns related to unintentional amplification of stereotypes or discriminatory behavior by users.</a:t>
          </a:r>
        </a:p>
      </dgm:t>
    </dgm:pt>
    <dgm:pt modelId="{21EA0914-2F65-45A5-8D2E-A03DD9508CCB}" type="parTrans" cxnId="{8F0E3C23-402B-4539-9841-E01D66B2F1F0}">
      <dgm:prSet/>
      <dgm:spPr/>
      <dgm:t>
        <a:bodyPr/>
        <a:lstStyle/>
        <a:p>
          <a:endParaRPr lang="en-US"/>
        </a:p>
      </dgm:t>
    </dgm:pt>
    <dgm:pt modelId="{6C7C2E96-0E83-46BD-A969-FB14EFB1273B}" type="sibTrans" cxnId="{8F0E3C23-402B-4539-9841-E01D66B2F1F0}">
      <dgm:prSet/>
      <dgm:spPr/>
      <dgm:t>
        <a:bodyPr/>
        <a:lstStyle/>
        <a:p>
          <a:endParaRPr lang="en-US" dirty="0"/>
        </a:p>
      </dgm:t>
    </dgm:pt>
    <dgm:pt modelId="{D5EE728A-9545-4A7E-8BDF-7B929E5D3F64}">
      <dgm:prSet/>
      <dgm:spPr/>
      <dgm:t>
        <a:bodyPr/>
        <a:lstStyle/>
        <a:p>
          <a:r>
            <a:rPr lang="en-US"/>
            <a:t>Real-time Monitoring Integration:</a:t>
          </a:r>
        </a:p>
      </dgm:t>
    </dgm:pt>
    <dgm:pt modelId="{E237CA8E-E7DC-42A6-8816-5512174DFBDC}" type="parTrans" cxnId="{C675ED47-D9BE-4636-9F44-2E9CA8E04367}">
      <dgm:prSet/>
      <dgm:spPr/>
      <dgm:t>
        <a:bodyPr/>
        <a:lstStyle/>
        <a:p>
          <a:endParaRPr lang="en-US"/>
        </a:p>
      </dgm:t>
    </dgm:pt>
    <dgm:pt modelId="{925A01BC-6C63-446E-9745-C7D6B41A703D}" type="sibTrans" cxnId="{C675ED47-D9BE-4636-9F44-2E9CA8E04367}">
      <dgm:prSet/>
      <dgm:spPr/>
      <dgm:t>
        <a:bodyPr/>
        <a:lstStyle/>
        <a:p>
          <a:endParaRPr lang="en-US"/>
        </a:p>
      </dgm:t>
    </dgm:pt>
    <dgm:pt modelId="{FC3A1F0A-3146-4309-B2DE-FCADAA00D7A9}">
      <dgm:prSet/>
      <dgm:spPr/>
      <dgm:t>
        <a:bodyPr/>
        <a:lstStyle/>
        <a:p>
          <a:r>
            <a:rPr lang="en-US"/>
            <a:t>Design the model to seamlessly integrate into real-time monitoring systems.</a:t>
          </a:r>
        </a:p>
      </dgm:t>
    </dgm:pt>
    <dgm:pt modelId="{681C62A5-8092-48CC-AD32-CB5D501349DF}" type="parTrans" cxnId="{C8F9B3A7-02B5-44F9-9BE4-05105D5EFA4B}">
      <dgm:prSet/>
      <dgm:spPr/>
      <dgm:t>
        <a:bodyPr/>
        <a:lstStyle/>
        <a:p>
          <a:endParaRPr lang="en-US"/>
        </a:p>
      </dgm:t>
    </dgm:pt>
    <dgm:pt modelId="{F9E2D905-56A0-4733-8725-CF8503CDFAEA}" type="sibTrans" cxnId="{C8F9B3A7-02B5-44F9-9BE4-05105D5EFA4B}">
      <dgm:prSet/>
      <dgm:spPr/>
      <dgm:t>
        <a:bodyPr/>
        <a:lstStyle/>
        <a:p>
          <a:endParaRPr lang="en-US"/>
        </a:p>
      </dgm:t>
    </dgm:pt>
    <dgm:pt modelId="{C9AF36AF-8D84-45C0-9DBB-CC8E28800D52}">
      <dgm:prSet/>
      <dgm:spPr/>
      <dgm:t>
        <a:bodyPr/>
        <a:lstStyle/>
        <a:p>
          <a:r>
            <a:rPr lang="en-US"/>
            <a:t>Enable swift detection and response to potential instances of hate speech as they occur.</a:t>
          </a:r>
        </a:p>
      </dgm:t>
    </dgm:pt>
    <dgm:pt modelId="{FD420687-3C2A-465B-AB02-2F389A6F393F}" type="parTrans" cxnId="{A40F90E7-9A77-4513-95AF-33A5D7F35483}">
      <dgm:prSet/>
      <dgm:spPr/>
      <dgm:t>
        <a:bodyPr/>
        <a:lstStyle/>
        <a:p>
          <a:endParaRPr lang="en-US"/>
        </a:p>
      </dgm:t>
    </dgm:pt>
    <dgm:pt modelId="{C802E441-C7CE-42F0-A805-AEFD1AF01C92}" type="sibTrans" cxnId="{A40F90E7-9A77-4513-95AF-33A5D7F35483}">
      <dgm:prSet/>
      <dgm:spPr/>
      <dgm:t>
        <a:bodyPr/>
        <a:lstStyle/>
        <a:p>
          <a:endParaRPr lang="en-US"/>
        </a:p>
      </dgm:t>
    </dgm:pt>
    <dgm:pt modelId="{D83F0560-5709-4345-92C1-E4CD208EE464}" type="pres">
      <dgm:prSet presAssocID="{04CDA1C5-5F09-4D35-98E6-9DD0747DF717}" presName="linear" presStyleCnt="0">
        <dgm:presLayoutVars>
          <dgm:dir/>
          <dgm:animLvl val="lvl"/>
          <dgm:resizeHandles val="exact"/>
        </dgm:presLayoutVars>
      </dgm:prSet>
      <dgm:spPr/>
    </dgm:pt>
    <dgm:pt modelId="{06543746-84A4-4045-9407-C5E43E93BECE}" type="pres">
      <dgm:prSet presAssocID="{54BECA4D-DBB4-4C7E-AD69-7F60AF0E0F81}" presName="parentLin" presStyleCnt="0"/>
      <dgm:spPr/>
    </dgm:pt>
    <dgm:pt modelId="{5C96CBE1-4C44-614B-9110-7FB69D741DA8}" type="pres">
      <dgm:prSet presAssocID="{54BECA4D-DBB4-4C7E-AD69-7F60AF0E0F81}" presName="parentLeftMargin" presStyleLbl="node1" presStyleIdx="0" presStyleCnt="2"/>
      <dgm:spPr/>
    </dgm:pt>
    <dgm:pt modelId="{4175E5BD-93C3-F24E-81A8-BF992E19BAD6}" type="pres">
      <dgm:prSet presAssocID="{54BECA4D-DBB4-4C7E-AD69-7F60AF0E0F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CF53BF-5D76-7545-8FF7-59F3D6F900A8}" type="pres">
      <dgm:prSet presAssocID="{54BECA4D-DBB4-4C7E-AD69-7F60AF0E0F81}" presName="negativeSpace" presStyleCnt="0"/>
      <dgm:spPr/>
    </dgm:pt>
    <dgm:pt modelId="{964798FB-1C62-4B44-A3E7-2704C52502B5}" type="pres">
      <dgm:prSet presAssocID="{54BECA4D-DBB4-4C7E-AD69-7F60AF0E0F81}" presName="childText" presStyleLbl="conFgAcc1" presStyleIdx="0" presStyleCnt="2">
        <dgm:presLayoutVars>
          <dgm:bulletEnabled val="1"/>
        </dgm:presLayoutVars>
      </dgm:prSet>
      <dgm:spPr/>
    </dgm:pt>
    <dgm:pt modelId="{3CB7D4DD-3FFC-5248-9967-5E4CCB4C5DDA}" type="pres">
      <dgm:prSet presAssocID="{CDC4EAAD-E9E1-4101-8BB3-795254087226}" presName="spaceBetweenRectangles" presStyleCnt="0"/>
      <dgm:spPr/>
    </dgm:pt>
    <dgm:pt modelId="{77ABD0DF-D66E-5744-A2AF-6DD7E3E83F6F}" type="pres">
      <dgm:prSet presAssocID="{D5EE728A-9545-4A7E-8BDF-7B929E5D3F64}" presName="parentLin" presStyleCnt="0"/>
      <dgm:spPr/>
    </dgm:pt>
    <dgm:pt modelId="{C73E1412-4337-5E47-AA2B-6600AB2B02DA}" type="pres">
      <dgm:prSet presAssocID="{D5EE728A-9545-4A7E-8BDF-7B929E5D3F64}" presName="parentLeftMargin" presStyleLbl="node1" presStyleIdx="0" presStyleCnt="2"/>
      <dgm:spPr/>
    </dgm:pt>
    <dgm:pt modelId="{BFBE472B-1C33-144A-86E0-7BCD43A8F8EF}" type="pres">
      <dgm:prSet presAssocID="{D5EE728A-9545-4A7E-8BDF-7B929E5D3F6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B15903-A98B-FC48-82BC-BBEDDB02D8F9}" type="pres">
      <dgm:prSet presAssocID="{D5EE728A-9545-4A7E-8BDF-7B929E5D3F64}" presName="negativeSpace" presStyleCnt="0"/>
      <dgm:spPr/>
    </dgm:pt>
    <dgm:pt modelId="{2BBB977D-DFE8-044D-832B-89EB2015274D}" type="pres">
      <dgm:prSet presAssocID="{D5EE728A-9545-4A7E-8BDF-7B929E5D3F6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16DB002-53FD-45A6-B461-375EC7301AB5}" srcId="{54BECA4D-DBB4-4C7E-AD69-7F60AF0E0F81}" destId="{A72C3095-9966-4E37-AD7A-4F6A4F16A3A0}" srcOrd="0" destOrd="0" parTransId="{FECBB5B3-71D3-4296-B8E9-556F17E4243C}" sibTransId="{D89FBD0C-8A89-471A-8925-487F933E4F36}"/>
    <dgm:cxn modelId="{505DF11D-5495-B245-BA3E-5050EE366E7F}" type="presOf" srcId="{54BECA4D-DBB4-4C7E-AD69-7F60AF0E0F81}" destId="{5C96CBE1-4C44-614B-9110-7FB69D741DA8}" srcOrd="0" destOrd="0" presId="urn:microsoft.com/office/officeart/2005/8/layout/list1"/>
    <dgm:cxn modelId="{8F0E3C23-402B-4539-9841-E01D66B2F1F0}" srcId="{54BECA4D-DBB4-4C7E-AD69-7F60AF0E0F81}" destId="{76640F80-5066-4815-B87F-B503DDD4CA47}" srcOrd="1" destOrd="0" parTransId="{21EA0914-2F65-45A5-8D2E-A03DD9508CCB}" sibTransId="{6C7C2E96-0E83-46BD-A969-FB14EFB1273B}"/>
    <dgm:cxn modelId="{7C2E2B30-9844-0048-A5C2-DCD893327D97}" type="presOf" srcId="{FC3A1F0A-3146-4309-B2DE-FCADAA00D7A9}" destId="{2BBB977D-DFE8-044D-832B-89EB2015274D}" srcOrd="0" destOrd="0" presId="urn:microsoft.com/office/officeart/2005/8/layout/list1"/>
    <dgm:cxn modelId="{C675ED47-D9BE-4636-9F44-2E9CA8E04367}" srcId="{04CDA1C5-5F09-4D35-98E6-9DD0747DF717}" destId="{D5EE728A-9545-4A7E-8BDF-7B929E5D3F64}" srcOrd="1" destOrd="0" parTransId="{E237CA8E-E7DC-42A6-8816-5512174DFBDC}" sibTransId="{925A01BC-6C63-446E-9745-C7D6B41A703D}"/>
    <dgm:cxn modelId="{29253451-71A8-C144-AB8E-9BD9CC74084E}" type="presOf" srcId="{C9AF36AF-8D84-45C0-9DBB-CC8E28800D52}" destId="{2BBB977D-DFE8-044D-832B-89EB2015274D}" srcOrd="0" destOrd="1" presId="urn:microsoft.com/office/officeart/2005/8/layout/list1"/>
    <dgm:cxn modelId="{FBC0946A-50D7-6941-A1FF-0F0E945AF1DD}" type="presOf" srcId="{A72C3095-9966-4E37-AD7A-4F6A4F16A3A0}" destId="{964798FB-1C62-4B44-A3E7-2704C52502B5}" srcOrd="0" destOrd="0" presId="urn:microsoft.com/office/officeart/2005/8/layout/list1"/>
    <dgm:cxn modelId="{05B1FA71-3363-9148-94DC-4349566DCC4A}" type="presOf" srcId="{76640F80-5066-4815-B87F-B503DDD4CA47}" destId="{964798FB-1C62-4B44-A3E7-2704C52502B5}" srcOrd="0" destOrd="1" presId="urn:microsoft.com/office/officeart/2005/8/layout/list1"/>
    <dgm:cxn modelId="{102DF77B-CFD6-3D42-9D9B-EC295878C515}" type="presOf" srcId="{D5EE728A-9545-4A7E-8BDF-7B929E5D3F64}" destId="{BFBE472B-1C33-144A-86E0-7BCD43A8F8EF}" srcOrd="1" destOrd="0" presId="urn:microsoft.com/office/officeart/2005/8/layout/list1"/>
    <dgm:cxn modelId="{98D4338D-1E13-484E-9C3A-91980381DE22}" type="presOf" srcId="{04CDA1C5-5F09-4D35-98E6-9DD0747DF717}" destId="{D83F0560-5709-4345-92C1-E4CD208EE464}" srcOrd="0" destOrd="0" presId="urn:microsoft.com/office/officeart/2005/8/layout/list1"/>
    <dgm:cxn modelId="{1F1F019B-39C6-4B23-80E0-2597A3111DCC}" srcId="{04CDA1C5-5F09-4D35-98E6-9DD0747DF717}" destId="{54BECA4D-DBB4-4C7E-AD69-7F60AF0E0F81}" srcOrd="0" destOrd="0" parTransId="{C60C1631-9A0A-43A4-9508-28E6379DA124}" sibTransId="{CDC4EAAD-E9E1-4101-8BB3-795254087226}"/>
    <dgm:cxn modelId="{C8F9B3A7-02B5-44F9-9BE4-05105D5EFA4B}" srcId="{D5EE728A-9545-4A7E-8BDF-7B929E5D3F64}" destId="{FC3A1F0A-3146-4309-B2DE-FCADAA00D7A9}" srcOrd="0" destOrd="0" parTransId="{681C62A5-8092-48CC-AD32-CB5D501349DF}" sibTransId="{F9E2D905-56A0-4733-8725-CF8503CDFAEA}"/>
    <dgm:cxn modelId="{EA9595D6-A6F5-9445-A0CF-A179DFB39205}" type="presOf" srcId="{D5EE728A-9545-4A7E-8BDF-7B929E5D3F64}" destId="{C73E1412-4337-5E47-AA2B-6600AB2B02DA}" srcOrd="0" destOrd="0" presId="urn:microsoft.com/office/officeart/2005/8/layout/list1"/>
    <dgm:cxn modelId="{3A5A76E3-8CE7-3645-B558-5AD2810A7FFB}" type="presOf" srcId="{54BECA4D-DBB4-4C7E-AD69-7F60AF0E0F81}" destId="{4175E5BD-93C3-F24E-81A8-BF992E19BAD6}" srcOrd="1" destOrd="0" presId="urn:microsoft.com/office/officeart/2005/8/layout/list1"/>
    <dgm:cxn modelId="{A40F90E7-9A77-4513-95AF-33A5D7F35483}" srcId="{D5EE728A-9545-4A7E-8BDF-7B929E5D3F64}" destId="{C9AF36AF-8D84-45C0-9DBB-CC8E28800D52}" srcOrd="1" destOrd="0" parTransId="{FD420687-3C2A-465B-AB02-2F389A6F393F}" sibTransId="{C802E441-C7CE-42F0-A805-AEFD1AF01C92}"/>
    <dgm:cxn modelId="{E4569F29-0F49-EF47-B104-A9788E7BE13D}" type="presParOf" srcId="{D83F0560-5709-4345-92C1-E4CD208EE464}" destId="{06543746-84A4-4045-9407-C5E43E93BECE}" srcOrd="0" destOrd="0" presId="urn:microsoft.com/office/officeart/2005/8/layout/list1"/>
    <dgm:cxn modelId="{EE7F74DB-D7C3-3048-9EEE-7209F906B036}" type="presParOf" srcId="{06543746-84A4-4045-9407-C5E43E93BECE}" destId="{5C96CBE1-4C44-614B-9110-7FB69D741DA8}" srcOrd="0" destOrd="0" presId="urn:microsoft.com/office/officeart/2005/8/layout/list1"/>
    <dgm:cxn modelId="{16CD95EF-303E-5545-B099-11C577CFDF72}" type="presParOf" srcId="{06543746-84A4-4045-9407-C5E43E93BECE}" destId="{4175E5BD-93C3-F24E-81A8-BF992E19BAD6}" srcOrd="1" destOrd="0" presId="urn:microsoft.com/office/officeart/2005/8/layout/list1"/>
    <dgm:cxn modelId="{59009047-4C24-D44A-B44D-89452C8870E3}" type="presParOf" srcId="{D83F0560-5709-4345-92C1-E4CD208EE464}" destId="{39CF53BF-5D76-7545-8FF7-59F3D6F900A8}" srcOrd="1" destOrd="0" presId="urn:microsoft.com/office/officeart/2005/8/layout/list1"/>
    <dgm:cxn modelId="{9EE90EBB-F6FB-E24E-9827-234F46A598FA}" type="presParOf" srcId="{D83F0560-5709-4345-92C1-E4CD208EE464}" destId="{964798FB-1C62-4B44-A3E7-2704C52502B5}" srcOrd="2" destOrd="0" presId="urn:microsoft.com/office/officeart/2005/8/layout/list1"/>
    <dgm:cxn modelId="{6B23BBF3-A1CB-C843-8E89-30BD411CA3CF}" type="presParOf" srcId="{D83F0560-5709-4345-92C1-E4CD208EE464}" destId="{3CB7D4DD-3FFC-5248-9967-5E4CCB4C5DDA}" srcOrd="3" destOrd="0" presId="urn:microsoft.com/office/officeart/2005/8/layout/list1"/>
    <dgm:cxn modelId="{2FC375E1-8CAE-CE49-B571-D5AA8F8C8127}" type="presParOf" srcId="{D83F0560-5709-4345-92C1-E4CD208EE464}" destId="{77ABD0DF-D66E-5744-A2AF-6DD7E3E83F6F}" srcOrd="4" destOrd="0" presId="urn:microsoft.com/office/officeart/2005/8/layout/list1"/>
    <dgm:cxn modelId="{C4196001-BC02-5F47-8121-D793E1DE6C16}" type="presParOf" srcId="{77ABD0DF-D66E-5744-A2AF-6DD7E3E83F6F}" destId="{C73E1412-4337-5E47-AA2B-6600AB2B02DA}" srcOrd="0" destOrd="0" presId="urn:microsoft.com/office/officeart/2005/8/layout/list1"/>
    <dgm:cxn modelId="{C8AD6CF8-2166-F544-AABC-68DC9DD7F15B}" type="presParOf" srcId="{77ABD0DF-D66E-5744-A2AF-6DD7E3E83F6F}" destId="{BFBE472B-1C33-144A-86E0-7BCD43A8F8EF}" srcOrd="1" destOrd="0" presId="urn:microsoft.com/office/officeart/2005/8/layout/list1"/>
    <dgm:cxn modelId="{B633E3FB-470B-224C-9F99-C0686A3780D6}" type="presParOf" srcId="{D83F0560-5709-4345-92C1-E4CD208EE464}" destId="{96B15903-A98B-FC48-82BC-BBEDDB02D8F9}" srcOrd="5" destOrd="0" presId="urn:microsoft.com/office/officeart/2005/8/layout/list1"/>
    <dgm:cxn modelId="{91E3FB11-2E12-7E46-963A-E10F5C81AD0A}" type="presParOf" srcId="{D83F0560-5709-4345-92C1-E4CD208EE464}" destId="{2BBB977D-DFE8-044D-832B-89EB2015274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FB2E4-0388-4148-AC32-A39070BB25E2}">
      <dsp:nvSpPr>
        <dsp:cNvPr id="0" name=""/>
        <dsp:cNvSpPr/>
      </dsp:nvSpPr>
      <dsp:spPr>
        <a:xfrm>
          <a:off x="0" y="76747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Algorithmic Amplification: </a:t>
          </a:r>
        </a:p>
      </dsp:txBody>
      <dsp:txXfrm>
        <a:off x="19533" y="96280"/>
        <a:ext cx="10019333" cy="361074"/>
      </dsp:txXfrm>
    </dsp:sp>
    <dsp:sp modelId="{79B04416-DC1B-0A4C-8F7B-03CE70C3FC4D}">
      <dsp:nvSpPr>
        <dsp:cNvPr id="0" name=""/>
        <dsp:cNvSpPr/>
      </dsp:nvSpPr>
      <dsp:spPr>
        <a:xfrm>
          <a:off x="0" y="476887"/>
          <a:ext cx="10058399" cy="383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Social media algorithms unintentionally boost hate speech by prioritizing sensational or divisive content for engagement.</a:t>
          </a:r>
        </a:p>
      </dsp:txBody>
      <dsp:txXfrm>
        <a:off x="0" y="476887"/>
        <a:ext cx="10058399" cy="383467"/>
      </dsp:txXfrm>
    </dsp:sp>
    <dsp:sp modelId="{5C3ADFA3-98C8-894F-A1C9-B73289D9792E}">
      <dsp:nvSpPr>
        <dsp:cNvPr id="0" name=""/>
        <dsp:cNvSpPr/>
      </dsp:nvSpPr>
      <dsp:spPr>
        <a:xfrm>
          <a:off x="0" y="860354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DeepFakes</a:t>
          </a:r>
          <a:r>
            <a:rPr lang="en-US" sz="1900" kern="1200" dirty="0"/>
            <a:t> and Manipulated Content: </a:t>
          </a:r>
        </a:p>
      </dsp:txBody>
      <dsp:txXfrm>
        <a:off x="19533" y="879887"/>
        <a:ext cx="10019333" cy="361074"/>
      </dsp:txXfrm>
    </dsp:sp>
    <dsp:sp modelId="{5FD54725-B202-FD4A-A02B-A1484A57070C}">
      <dsp:nvSpPr>
        <dsp:cNvPr id="0" name=""/>
        <dsp:cNvSpPr/>
      </dsp:nvSpPr>
      <dsp:spPr>
        <a:xfrm>
          <a:off x="0" y="1260494"/>
          <a:ext cx="10058399" cy="383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The rise of deepfake technology contributes to the spread of hate speech through convincing fake videos or images.</a:t>
          </a:r>
        </a:p>
      </dsp:txBody>
      <dsp:txXfrm>
        <a:off x="0" y="1260494"/>
        <a:ext cx="10058399" cy="383467"/>
      </dsp:txXfrm>
    </dsp:sp>
    <dsp:sp modelId="{742D0718-208F-A942-A1EC-ACFCE60954DD}">
      <dsp:nvSpPr>
        <dsp:cNvPr id="0" name=""/>
        <dsp:cNvSpPr/>
      </dsp:nvSpPr>
      <dsp:spPr>
        <a:xfrm>
          <a:off x="0" y="1643962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Evasion Tactics: </a:t>
          </a:r>
        </a:p>
      </dsp:txBody>
      <dsp:txXfrm>
        <a:off x="19533" y="1663495"/>
        <a:ext cx="10019333" cy="361074"/>
      </dsp:txXfrm>
    </dsp:sp>
    <dsp:sp modelId="{FB66BC11-9706-014C-A727-9604989B2C0E}">
      <dsp:nvSpPr>
        <dsp:cNvPr id="0" name=""/>
        <dsp:cNvSpPr/>
      </dsp:nvSpPr>
      <dsp:spPr>
        <a:xfrm>
          <a:off x="0" y="2044102"/>
          <a:ext cx="10058399" cy="383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Perpetrators use coded language and memes to evade automated detection, posing challenges for content moderation.</a:t>
          </a:r>
        </a:p>
      </dsp:txBody>
      <dsp:txXfrm>
        <a:off x="0" y="2044102"/>
        <a:ext cx="10058399" cy="383467"/>
      </dsp:txXfrm>
    </dsp:sp>
    <dsp:sp modelId="{C14F33F6-8E34-F848-9274-C3AAB47EC574}">
      <dsp:nvSpPr>
        <dsp:cNvPr id="0" name=""/>
        <dsp:cNvSpPr/>
      </dsp:nvSpPr>
      <dsp:spPr>
        <a:xfrm>
          <a:off x="0" y="2427569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Private Messaging Platforms: </a:t>
          </a:r>
        </a:p>
      </dsp:txBody>
      <dsp:txXfrm>
        <a:off x="19533" y="2447102"/>
        <a:ext cx="10019333" cy="361074"/>
      </dsp:txXfrm>
    </dsp:sp>
    <dsp:sp modelId="{F0973AE9-EE23-3B4E-BF94-1386938C9E49}">
      <dsp:nvSpPr>
        <dsp:cNvPr id="0" name=""/>
        <dsp:cNvSpPr/>
      </dsp:nvSpPr>
      <dsp:spPr>
        <a:xfrm>
          <a:off x="0" y="2827709"/>
          <a:ext cx="10058399" cy="383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Hate speech is shifting to private messaging platforms, making it harder to monitor compared to traditional public content moderation.</a:t>
          </a:r>
        </a:p>
      </dsp:txBody>
      <dsp:txXfrm>
        <a:off x="0" y="2827709"/>
        <a:ext cx="10058399" cy="383467"/>
      </dsp:txXfrm>
    </dsp:sp>
    <dsp:sp modelId="{78B10CF0-846E-694F-AC1D-76FF466A68A1}">
      <dsp:nvSpPr>
        <dsp:cNvPr id="0" name=""/>
        <dsp:cNvSpPr/>
      </dsp:nvSpPr>
      <dsp:spPr>
        <a:xfrm>
          <a:off x="0" y="3211177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Polarization and Echo Chambers: </a:t>
          </a:r>
        </a:p>
      </dsp:txBody>
      <dsp:txXfrm>
        <a:off x="19533" y="3230710"/>
        <a:ext cx="10019333" cy="361074"/>
      </dsp:txXfrm>
    </dsp:sp>
    <dsp:sp modelId="{69FAEC8D-2F63-7943-90D8-8A3DEA916C7B}">
      <dsp:nvSpPr>
        <dsp:cNvPr id="0" name=""/>
        <dsp:cNvSpPr/>
      </dsp:nvSpPr>
      <dsp:spPr>
        <a:xfrm>
          <a:off x="0" y="3611317"/>
          <a:ext cx="10058399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Social media reinforces hate speech within specific communities, intensifying societal polarization.</a:t>
          </a:r>
        </a:p>
      </dsp:txBody>
      <dsp:txXfrm>
        <a:off x="0" y="3611317"/>
        <a:ext cx="10058399" cy="314640"/>
      </dsp:txXfrm>
    </dsp:sp>
    <dsp:sp modelId="{5CC013EF-3FC0-814C-843E-DC47C5858554}">
      <dsp:nvSpPr>
        <dsp:cNvPr id="0" name=""/>
        <dsp:cNvSpPr/>
      </dsp:nvSpPr>
      <dsp:spPr>
        <a:xfrm>
          <a:off x="0" y="3925957"/>
          <a:ext cx="10058399" cy="400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Globalization of Hate Speech: </a:t>
          </a:r>
        </a:p>
      </dsp:txBody>
      <dsp:txXfrm>
        <a:off x="19533" y="3945490"/>
        <a:ext cx="10019333" cy="361074"/>
      </dsp:txXfrm>
    </dsp:sp>
    <dsp:sp modelId="{B9000F96-0BC4-1B40-B2E1-7DAABF345F53}">
      <dsp:nvSpPr>
        <dsp:cNvPr id="0" name=""/>
        <dsp:cNvSpPr/>
      </dsp:nvSpPr>
      <dsp:spPr>
        <a:xfrm>
          <a:off x="0" y="4326097"/>
          <a:ext cx="10058399" cy="383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Social media's borderless nature allows hate speech to transcend geographical boundaries, connecting extremist online communities</a:t>
          </a:r>
        </a:p>
      </dsp:txBody>
      <dsp:txXfrm>
        <a:off x="0" y="4326097"/>
        <a:ext cx="10058399" cy="383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E799B-DF9D-1543-A022-9F8C12176C36}">
      <dsp:nvSpPr>
        <dsp:cNvPr id="0" name=""/>
        <dsp:cNvSpPr/>
      </dsp:nvSpPr>
      <dsp:spPr>
        <a:xfrm>
          <a:off x="1717625" y="465648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6952" y="509425"/>
        <a:ext cx="19434" cy="3886"/>
      </dsp:txXfrm>
    </dsp:sp>
    <dsp:sp modelId="{9B4E731B-EFCB-DB4B-8936-2B1F9CAC3F53}">
      <dsp:nvSpPr>
        <dsp:cNvPr id="0" name=""/>
        <dsp:cNvSpPr/>
      </dsp:nvSpPr>
      <dsp:spPr>
        <a:xfrm>
          <a:off x="29473" y="4382"/>
          <a:ext cx="1689952" cy="1013971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Loading and Exploration</a:t>
          </a:r>
        </a:p>
      </dsp:txBody>
      <dsp:txXfrm>
        <a:off x="29473" y="4382"/>
        <a:ext cx="1689952" cy="1013971"/>
      </dsp:txXfrm>
    </dsp:sp>
    <dsp:sp modelId="{97B4079A-B8C8-5C45-A27B-6424215A0551}">
      <dsp:nvSpPr>
        <dsp:cNvPr id="0" name=""/>
        <dsp:cNvSpPr/>
      </dsp:nvSpPr>
      <dsp:spPr>
        <a:xfrm>
          <a:off x="3796266" y="465648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-2665391"/>
              <a:satOff val="1515"/>
              <a:lumOff val="-125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5593" y="509425"/>
        <a:ext cx="19434" cy="3886"/>
      </dsp:txXfrm>
    </dsp:sp>
    <dsp:sp modelId="{1F4F9C30-549A-8C4A-85C8-B7020C3C73E7}">
      <dsp:nvSpPr>
        <dsp:cNvPr id="0" name=""/>
        <dsp:cNvSpPr/>
      </dsp:nvSpPr>
      <dsp:spPr>
        <a:xfrm>
          <a:off x="2108114" y="4382"/>
          <a:ext cx="1689952" cy="1013971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Visualization</a:t>
          </a:r>
        </a:p>
      </dsp:txBody>
      <dsp:txXfrm>
        <a:off x="2108114" y="4382"/>
        <a:ext cx="1689952" cy="1013971"/>
      </dsp:txXfrm>
    </dsp:sp>
    <dsp:sp modelId="{3C2E4FFF-D66C-7B40-B37D-35717F1E6A75}">
      <dsp:nvSpPr>
        <dsp:cNvPr id="0" name=""/>
        <dsp:cNvSpPr/>
      </dsp:nvSpPr>
      <dsp:spPr>
        <a:xfrm>
          <a:off x="874449" y="1016554"/>
          <a:ext cx="4157282" cy="358089"/>
        </a:xfrm>
        <a:custGeom>
          <a:avLst/>
          <a:gdLst/>
          <a:ahLst/>
          <a:cxnLst/>
          <a:rect l="0" t="0" r="0" b="0"/>
          <a:pathLst>
            <a:path>
              <a:moveTo>
                <a:pt x="4157282" y="0"/>
              </a:moveTo>
              <a:lnTo>
                <a:pt x="4157282" y="196144"/>
              </a:lnTo>
              <a:lnTo>
                <a:pt x="0" y="196144"/>
              </a:lnTo>
              <a:lnTo>
                <a:pt x="0" y="358089"/>
              </a:lnTo>
            </a:path>
          </a:pathLst>
        </a:custGeom>
        <a:noFill/>
        <a:ln w="6350" cap="flat" cmpd="sng" algn="ctr">
          <a:solidFill>
            <a:schemeClr val="accent5">
              <a:hueOff val="-5330781"/>
              <a:satOff val="3030"/>
              <a:lumOff val="-25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8705" y="1193655"/>
        <a:ext cx="208770" cy="3886"/>
      </dsp:txXfrm>
    </dsp:sp>
    <dsp:sp modelId="{39903AC1-F5A3-D84C-AF65-44B8F394565C}">
      <dsp:nvSpPr>
        <dsp:cNvPr id="0" name=""/>
        <dsp:cNvSpPr/>
      </dsp:nvSpPr>
      <dsp:spPr>
        <a:xfrm>
          <a:off x="4186755" y="4382"/>
          <a:ext cx="1689952" cy="1013971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Text Preprocessing</a:t>
          </a:r>
        </a:p>
      </dsp:txBody>
      <dsp:txXfrm>
        <a:off x="4186755" y="4382"/>
        <a:ext cx="1689952" cy="1013971"/>
      </dsp:txXfrm>
    </dsp:sp>
    <dsp:sp modelId="{563AD8D4-8A9E-654A-B4D5-7B3A4ABD170B}">
      <dsp:nvSpPr>
        <dsp:cNvPr id="0" name=""/>
        <dsp:cNvSpPr/>
      </dsp:nvSpPr>
      <dsp:spPr>
        <a:xfrm>
          <a:off x="1717625" y="1868308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-7996172"/>
              <a:satOff val="4545"/>
              <a:lumOff val="-375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6952" y="1912085"/>
        <a:ext cx="19434" cy="3886"/>
      </dsp:txXfrm>
    </dsp:sp>
    <dsp:sp modelId="{7D5B877E-F052-144D-9458-9B7867A81B4D}">
      <dsp:nvSpPr>
        <dsp:cNvPr id="0" name=""/>
        <dsp:cNvSpPr/>
      </dsp:nvSpPr>
      <dsp:spPr>
        <a:xfrm>
          <a:off x="29473" y="1407043"/>
          <a:ext cx="1689952" cy="1013971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Word Cloud Visualization</a:t>
          </a:r>
        </a:p>
      </dsp:txBody>
      <dsp:txXfrm>
        <a:off x="29473" y="1407043"/>
        <a:ext cx="1689952" cy="1013971"/>
      </dsp:txXfrm>
    </dsp:sp>
    <dsp:sp modelId="{53053962-8DCB-D844-A707-458DBE1F22C1}">
      <dsp:nvSpPr>
        <dsp:cNvPr id="0" name=""/>
        <dsp:cNvSpPr/>
      </dsp:nvSpPr>
      <dsp:spPr>
        <a:xfrm>
          <a:off x="3796266" y="1868308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-10661562"/>
              <a:satOff val="6060"/>
              <a:lumOff val="-50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5593" y="1912085"/>
        <a:ext cx="19434" cy="3886"/>
      </dsp:txXfrm>
    </dsp:sp>
    <dsp:sp modelId="{FD3F3A39-32A2-F146-9227-7F0090FEC99F}">
      <dsp:nvSpPr>
        <dsp:cNvPr id="0" name=""/>
        <dsp:cNvSpPr/>
      </dsp:nvSpPr>
      <dsp:spPr>
        <a:xfrm>
          <a:off x="2108114" y="140704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Hashtag Analysis</a:t>
          </a:r>
        </a:p>
      </dsp:txBody>
      <dsp:txXfrm>
        <a:off x="2108114" y="1407043"/>
        <a:ext cx="1689952" cy="1013971"/>
      </dsp:txXfrm>
    </dsp:sp>
    <dsp:sp modelId="{937F3640-7FE7-7F47-8F65-29DD056DA44C}">
      <dsp:nvSpPr>
        <dsp:cNvPr id="0" name=""/>
        <dsp:cNvSpPr/>
      </dsp:nvSpPr>
      <dsp:spPr>
        <a:xfrm>
          <a:off x="874449" y="2419214"/>
          <a:ext cx="4157282" cy="358089"/>
        </a:xfrm>
        <a:custGeom>
          <a:avLst/>
          <a:gdLst/>
          <a:ahLst/>
          <a:cxnLst/>
          <a:rect l="0" t="0" r="0" b="0"/>
          <a:pathLst>
            <a:path>
              <a:moveTo>
                <a:pt x="4157282" y="0"/>
              </a:moveTo>
              <a:lnTo>
                <a:pt x="4157282" y="196144"/>
              </a:lnTo>
              <a:lnTo>
                <a:pt x="0" y="196144"/>
              </a:lnTo>
              <a:lnTo>
                <a:pt x="0" y="358089"/>
              </a:lnTo>
            </a:path>
          </a:pathLst>
        </a:custGeom>
        <a:noFill/>
        <a:ln w="6350" cap="flat" cmpd="sng" algn="ctr">
          <a:solidFill>
            <a:schemeClr val="accent5">
              <a:hueOff val="-13326953"/>
              <a:satOff val="7574"/>
              <a:lumOff val="-625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8705" y="2596315"/>
        <a:ext cx="208770" cy="3886"/>
      </dsp:txXfrm>
    </dsp:sp>
    <dsp:sp modelId="{86D91E4B-1582-054E-8238-C1D18E5A8C0A}">
      <dsp:nvSpPr>
        <dsp:cNvPr id="0" name=""/>
        <dsp:cNvSpPr/>
      </dsp:nvSpPr>
      <dsp:spPr>
        <a:xfrm>
          <a:off x="4186755" y="140704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Topic Modeling (Latent Dirichlet Allocation - LDA)</a:t>
          </a:r>
        </a:p>
      </dsp:txBody>
      <dsp:txXfrm>
        <a:off x="4186755" y="1407043"/>
        <a:ext cx="1689952" cy="1013971"/>
      </dsp:txXfrm>
    </dsp:sp>
    <dsp:sp modelId="{A8FD1ECA-88D9-284A-BA72-415D3EDFF3C2}">
      <dsp:nvSpPr>
        <dsp:cNvPr id="0" name=""/>
        <dsp:cNvSpPr/>
      </dsp:nvSpPr>
      <dsp:spPr>
        <a:xfrm>
          <a:off x="1717625" y="3270969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-15992344"/>
              <a:satOff val="9089"/>
              <a:lumOff val="-75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6952" y="3314745"/>
        <a:ext cx="19434" cy="3886"/>
      </dsp:txXfrm>
    </dsp:sp>
    <dsp:sp modelId="{AAD81CEC-061E-EB44-8068-087F76511F38}">
      <dsp:nvSpPr>
        <dsp:cNvPr id="0" name=""/>
        <dsp:cNvSpPr/>
      </dsp:nvSpPr>
      <dsp:spPr>
        <a:xfrm>
          <a:off x="29473" y="280970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Sentiment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Vader Sentiment Analysis</a:t>
          </a:r>
        </a:p>
      </dsp:txBody>
      <dsp:txXfrm>
        <a:off x="29473" y="2809703"/>
        <a:ext cx="1689952" cy="1013971"/>
      </dsp:txXfrm>
    </dsp:sp>
    <dsp:sp modelId="{5B2A252F-2C30-CA44-AFC4-33FC6A313EEA}">
      <dsp:nvSpPr>
        <dsp:cNvPr id="0" name=""/>
        <dsp:cNvSpPr/>
      </dsp:nvSpPr>
      <dsp:spPr>
        <a:xfrm>
          <a:off x="3796266" y="3270969"/>
          <a:ext cx="3580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089" y="45720"/>
              </a:lnTo>
            </a:path>
          </a:pathLst>
        </a:custGeom>
        <a:noFill/>
        <a:ln w="6350" cap="flat" cmpd="sng" algn="ctr">
          <a:solidFill>
            <a:schemeClr val="accent5">
              <a:hueOff val="-18657733"/>
              <a:satOff val="10604"/>
              <a:lumOff val="-875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5593" y="3314745"/>
        <a:ext cx="19434" cy="3886"/>
      </dsp:txXfrm>
    </dsp:sp>
    <dsp:sp modelId="{FA6A0C32-A556-A544-9A73-2BEA1C55DEC9}">
      <dsp:nvSpPr>
        <dsp:cNvPr id="0" name=""/>
        <dsp:cNvSpPr/>
      </dsp:nvSpPr>
      <dsp:spPr>
        <a:xfrm>
          <a:off x="2108114" y="280970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Models</a:t>
          </a:r>
        </a:p>
      </dsp:txBody>
      <dsp:txXfrm>
        <a:off x="2108114" y="2809703"/>
        <a:ext cx="1689952" cy="1013971"/>
      </dsp:txXfrm>
    </dsp:sp>
    <dsp:sp modelId="{078ADBEF-3F36-3042-B9D1-B23884EB2FE8}">
      <dsp:nvSpPr>
        <dsp:cNvPr id="0" name=""/>
        <dsp:cNvSpPr/>
      </dsp:nvSpPr>
      <dsp:spPr>
        <a:xfrm>
          <a:off x="2945029" y="3821874"/>
          <a:ext cx="2086702" cy="331958"/>
        </a:xfrm>
        <a:custGeom>
          <a:avLst/>
          <a:gdLst/>
          <a:ahLst/>
          <a:cxnLst/>
          <a:rect l="0" t="0" r="0" b="0"/>
          <a:pathLst>
            <a:path>
              <a:moveTo>
                <a:pt x="2086702" y="0"/>
              </a:moveTo>
              <a:lnTo>
                <a:pt x="2086702" y="183079"/>
              </a:lnTo>
              <a:lnTo>
                <a:pt x="0" y="183079"/>
              </a:lnTo>
              <a:lnTo>
                <a:pt x="0" y="331958"/>
              </a:lnTo>
            </a:path>
          </a:pathLst>
        </a:custGeom>
        <a:noFill/>
        <a:ln w="6350" cap="flat" cmpd="sng" algn="ctr">
          <a:solidFill>
            <a:schemeClr val="accent5">
              <a:hueOff val="-21323124"/>
              <a:satOff val="12119"/>
              <a:lumOff val="-100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5431" y="3985910"/>
        <a:ext cx="105898" cy="3886"/>
      </dsp:txXfrm>
    </dsp:sp>
    <dsp:sp modelId="{EA55DD36-FD58-B44E-9691-F802C93AA33B}">
      <dsp:nvSpPr>
        <dsp:cNvPr id="0" name=""/>
        <dsp:cNvSpPr/>
      </dsp:nvSpPr>
      <dsp:spPr>
        <a:xfrm>
          <a:off x="4186755" y="280970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Deploying the models</a:t>
          </a:r>
        </a:p>
      </dsp:txBody>
      <dsp:txXfrm>
        <a:off x="4186755" y="2809703"/>
        <a:ext cx="1689952" cy="1013971"/>
      </dsp:txXfrm>
    </dsp:sp>
    <dsp:sp modelId="{13F6730F-0C73-D945-97B7-6395C74CADAD}">
      <dsp:nvSpPr>
        <dsp:cNvPr id="0" name=""/>
        <dsp:cNvSpPr/>
      </dsp:nvSpPr>
      <dsp:spPr>
        <a:xfrm>
          <a:off x="2100053" y="4186233"/>
          <a:ext cx="1689952" cy="101397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09" tIns="86923" rIns="82809" bIns="869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Ethics</a:t>
          </a:r>
        </a:p>
      </dsp:txBody>
      <dsp:txXfrm>
        <a:off x="2100053" y="4186233"/>
        <a:ext cx="1689952" cy="1013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8C92A-78C7-0246-8FAA-3E52D8787798}">
      <dsp:nvSpPr>
        <dsp:cNvPr id="0" name=""/>
        <dsp:cNvSpPr/>
      </dsp:nvSpPr>
      <dsp:spPr>
        <a:xfrm>
          <a:off x="8755" y="0"/>
          <a:ext cx="8956718" cy="794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1" kern="1200" baseline="0" dirty="0"/>
            <a:t>Challenges Overcome</a:t>
          </a:r>
          <a:endParaRPr lang="en-US" sz="3900" kern="1200" dirty="0"/>
        </a:p>
      </dsp:txBody>
      <dsp:txXfrm>
        <a:off x="32020" y="23265"/>
        <a:ext cx="8910188" cy="747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5B31F-33AF-4447-95AB-F6D83246A9F4}">
      <dsp:nvSpPr>
        <dsp:cNvPr id="0" name=""/>
        <dsp:cNvSpPr/>
      </dsp:nvSpPr>
      <dsp:spPr>
        <a:xfrm>
          <a:off x="0" y="454"/>
          <a:ext cx="10058399" cy="1064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DAABB-A901-4800-923E-F58021E1740D}">
      <dsp:nvSpPr>
        <dsp:cNvPr id="0" name=""/>
        <dsp:cNvSpPr/>
      </dsp:nvSpPr>
      <dsp:spPr>
        <a:xfrm>
          <a:off x="321920" y="239899"/>
          <a:ext cx="585310" cy="585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001B1-CC9B-4EE7-B193-359E7B5DEADD}">
      <dsp:nvSpPr>
        <dsp:cNvPr id="0" name=""/>
        <dsp:cNvSpPr/>
      </dsp:nvSpPr>
      <dsp:spPr>
        <a:xfrm>
          <a:off x="1229151" y="454"/>
          <a:ext cx="4526280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Freedom of speech vs Hate speech</a:t>
          </a:r>
        </a:p>
      </dsp:txBody>
      <dsp:txXfrm>
        <a:off x="1229151" y="454"/>
        <a:ext cx="4526280" cy="1064200"/>
      </dsp:txXfrm>
    </dsp:sp>
    <dsp:sp modelId="{0A8AF0D5-610F-46CB-A3EA-CE3BEDF6CC8E}">
      <dsp:nvSpPr>
        <dsp:cNvPr id="0" name=""/>
        <dsp:cNvSpPr/>
      </dsp:nvSpPr>
      <dsp:spPr>
        <a:xfrm>
          <a:off x="5755431" y="454"/>
          <a:ext cx="4302968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Striking the right balance is crucial to avoid suppressing legitimate expression.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55431" y="454"/>
        <a:ext cx="4302968" cy="1064200"/>
      </dsp:txXfrm>
    </dsp:sp>
    <dsp:sp modelId="{3E86BDAA-5FD1-419F-84E9-1F71B96881B6}">
      <dsp:nvSpPr>
        <dsp:cNvPr id="0" name=""/>
        <dsp:cNvSpPr/>
      </dsp:nvSpPr>
      <dsp:spPr>
        <a:xfrm>
          <a:off x="0" y="1330705"/>
          <a:ext cx="10058399" cy="1064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03F5F-2F64-4C9B-A752-44883D88AC0C}">
      <dsp:nvSpPr>
        <dsp:cNvPr id="0" name=""/>
        <dsp:cNvSpPr/>
      </dsp:nvSpPr>
      <dsp:spPr>
        <a:xfrm>
          <a:off x="321920" y="1570150"/>
          <a:ext cx="585310" cy="585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51D41-3174-40BC-A164-08A616340D55}">
      <dsp:nvSpPr>
        <dsp:cNvPr id="0" name=""/>
        <dsp:cNvSpPr/>
      </dsp:nvSpPr>
      <dsp:spPr>
        <a:xfrm>
          <a:off x="1229151" y="1330705"/>
          <a:ext cx="4526280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Bias &amp; Fairness</a:t>
          </a:r>
        </a:p>
      </dsp:txBody>
      <dsp:txXfrm>
        <a:off x="1229151" y="1330705"/>
        <a:ext cx="4526280" cy="1064200"/>
      </dsp:txXfrm>
    </dsp:sp>
    <dsp:sp modelId="{B3D637F6-6554-4223-A2E3-ECE3C7AFE57A}">
      <dsp:nvSpPr>
        <dsp:cNvPr id="0" name=""/>
        <dsp:cNvSpPr/>
      </dsp:nvSpPr>
      <dsp:spPr>
        <a:xfrm>
          <a:off x="5755431" y="1330705"/>
          <a:ext cx="4302968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Ensuring fairness and mitigating biases is essential to avoid discrimination and unintended consequences.</a:t>
          </a:r>
        </a:p>
      </dsp:txBody>
      <dsp:txXfrm>
        <a:off x="5755431" y="1330705"/>
        <a:ext cx="4302968" cy="1064200"/>
      </dsp:txXfrm>
    </dsp:sp>
    <dsp:sp modelId="{333233B3-EA6E-4238-868A-C4585C966BE1}">
      <dsp:nvSpPr>
        <dsp:cNvPr id="0" name=""/>
        <dsp:cNvSpPr/>
      </dsp:nvSpPr>
      <dsp:spPr>
        <a:xfrm>
          <a:off x="0" y="2660956"/>
          <a:ext cx="10058399" cy="10642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609B4-5A80-4746-8564-381F8A7AD446}">
      <dsp:nvSpPr>
        <dsp:cNvPr id="0" name=""/>
        <dsp:cNvSpPr/>
      </dsp:nvSpPr>
      <dsp:spPr>
        <a:xfrm>
          <a:off x="321920" y="2900401"/>
          <a:ext cx="585310" cy="585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0B475-27C4-49C9-9D03-BF5341DC4334}">
      <dsp:nvSpPr>
        <dsp:cNvPr id="0" name=""/>
        <dsp:cNvSpPr/>
      </dsp:nvSpPr>
      <dsp:spPr>
        <a:xfrm>
          <a:off x="1229151" y="2660956"/>
          <a:ext cx="4526280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Robustness &amp; Security</a:t>
          </a:r>
        </a:p>
      </dsp:txBody>
      <dsp:txXfrm>
        <a:off x="1229151" y="2660956"/>
        <a:ext cx="4526280" cy="1064200"/>
      </dsp:txXfrm>
    </dsp:sp>
    <dsp:sp modelId="{A1C2AB40-2222-417F-9B46-384566B36CB8}">
      <dsp:nvSpPr>
        <dsp:cNvPr id="0" name=""/>
        <dsp:cNvSpPr/>
      </dsp:nvSpPr>
      <dsp:spPr>
        <a:xfrm>
          <a:off x="5755431" y="2660956"/>
          <a:ext cx="4302968" cy="106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28" tIns="112628" rIns="112628" bIns="11262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model should not be deceived easily by users or administrators.</a:t>
          </a:r>
        </a:p>
      </dsp:txBody>
      <dsp:txXfrm>
        <a:off x="5755431" y="2660956"/>
        <a:ext cx="4302968" cy="1064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798FB-1C62-4B44-A3E7-2704C52502B5}">
      <dsp:nvSpPr>
        <dsp:cNvPr id="0" name=""/>
        <dsp:cNvSpPr/>
      </dsp:nvSpPr>
      <dsp:spPr>
        <a:xfrm>
          <a:off x="0" y="334268"/>
          <a:ext cx="10058399" cy="1356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37388" rIns="78064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Prioritize the construction of models with robustness to mitigate bias.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Address concerns related to unintentional amplification of stereotypes or discriminatory behavior by users.</a:t>
          </a:r>
        </a:p>
      </dsp:txBody>
      <dsp:txXfrm>
        <a:off x="0" y="334268"/>
        <a:ext cx="10058399" cy="1356074"/>
      </dsp:txXfrm>
    </dsp:sp>
    <dsp:sp modelId="{4175E5BD-93C3-F24E-81A8-BF992E19BAD6}">
      <dsp:nvSpPr>
        <dsp:cNvPr id="0" name=""/>
        <dsp:cNvSpPr/>
      </dsp:nvSpPr>
      <dsp:spPr>
        <a:xfrm>
          <a:off x="502920" y="24308"/>
          <a:ext cx="704088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Robust Model Construction:</a:t>
          </a:r>
        </a:p>
      </dsp:txBody>
      <dsp:txXfrm>
        <a:off x="533182" y="54570"/>
        <a:ext cx="6980356" cy="559396"/>
      </dsp:txXfrm>
    </dsp:sp>
    <dsp:sp modelId="{2BBB977D-DFE8-044D-832B-89EB2015274D}">
      <dsp:nvSpPr>
        <dsp:cNvPr id="0" name=""/>
        <dsp:cNvSpPr/>
      </dsp:nvSpPr>
      <dsp:spPr>
        <a:xfrm>
          <a:off x="0" y="2113703"/>
          <a:ext cx="10058399" cy="1587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37388" rIns="78064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Design the model to seamlessly integrate into real-time monitoring systems.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Enable swift detection and response to potential instances of hate speech as they occur.</a:t>
          </a:r>
        </a:p>
      </dsp:txBody>
      <dsp:txXfrm>
        <a:off x="0" y="2113703"/>
        <a:ext cx="10058399" cy="1587599"/>
      </dsp:txXfrm>
    </dsp:sp>
    <dsp:sp modelId="{BFBE472B-1C33-144A-86E0-7BCD43A8F8EF}">
      <dsp:nvSpPr>
        <dsp:cNvPr id="0" name=""/>
        <dsp:cNvSpPr/>
      </dsp:nvSpPr>
      <dsp:spPr>
        <a:xfrm>
          <a:off x="502920" y="1803743"/>
          <a:ext cx="704088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Real-time Monitoring Integration:</a:t>
          </a:r>
        </a:p>
      </dsp:txBody>
      <dsp:txXfrm>
        <a:off x="533182" y="1834005"/>
        <a:ext cx="698035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85B47-1BE3-304A-87F9-4FAAD63469D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AE29A-6A8C-C249-BC78-9A1E2318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AE29A-6A8C-C249-BC78-9A1E23186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AE29A-6A8C-C249-BC78-9A1E23186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9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AE29A-6A8C-C249-BC78-9A1E23186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5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6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0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5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8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12/5/23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36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2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05" r:id="rId4"/>
    <p:sldLayoutId id="2147483806" r:id="rId5"/>
    <p:sldLayoutId id="2147483812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with speech bubbles&#10;&#10;Description automatically generated">
            <a:extLst>
              <a:ext uri="{FF2B5EF4-FFF2-40B4-BE49-F238E27FC236}">
                <a16:creationId xmlns:a16="http://schemas.microsoft.com/office/drawing/2014/main" id="{CDAD21EA-7854-AEF5-B630-7BE34883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1" r="9091" b="479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68847-85B8-DA04-99A1-811A51B82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spc="0"/>
              <a:t>Analyzing Hate Speech Dynamics on Twitter </a:t>
            </a:r>
            <a:br>
              <a:rPr lang="en-US" sz="2800" spc="0"/>
            </a:br>
            <a:r>
              <a:rPr lang="en-US" sz="2800" spc="0"/>
              <a:t>Using Text Mining and NLP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963DA-8C25-B598-944D-D1416B2A3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043" y="2538920"/>
            <a:ext cx="4602152" cy="3891546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	Team Members</a:t>
            </a:r>
            <a:endParaRPr lang="en-US" dirty="0">
              <a:solidFill>
                <a:schemeClr val="tx1"/>
              </a:solidFill>
            </a:endParaRPr>
          </a:p>
          <a:p>
            <a:pPr lvl="2"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M K </a:t>
            </a:r>
            <a:r>
              <a:rPr lang="en-US" sz="2000" dirty="0" err="1">
                <a:solidFill>
                  <a:schemeClr val="tx1"/>
                </a:solidFill>
              </a:rPr>
              <a:t>Sowmeya</a:t>
            </a:r>
            <a:endParaRPr lang="en-US" sz="2000" dirty="0">
              <a:solidFill>
                <a:schemeClr val="tx1"/>
              </a:solidFill>
            </a:endParaRPr>
          </a:p>
          <a:p>
            <a:pPr lvl="2"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Harshita </a:t>
            </a:r>
            <a:r>
              <a:rPr lang="en-US" sz="2000" dirty="0" err="1">
                <a:solidFill>
                  <a:schemeClr val="tx1"/>
                </a:solidFill>
              </a:rPr>
              <a:t>Tanksali</a:t>
            </a:r>
            <a:endParaRPr lang="en-US" sz="2000" dirty="0">
              <a:solidFill>
                <a:schemeClr val="tx1"/>
              </a:solidFill>
            </a:endParaRPr>
          </a:p>
          <a:p>
            <a:pPr lvl="2"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 err="1">
                <a:solidFill>
                  <a:schemeClr val="tx1"/>
                </a:solidFill>
              </a:rPr>
              <a:t>Gughapriyaa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Elango</a:t>
            </a:r>
            <a:endParaRPr lang="en-US" sz="2000" dirty="0">
              <a:solidFill>
                <a:schemeClr val="tx1"/>
              </a:solidFill>
            </a:endParaRPr>
          </a:p>
          <a:p>
            <a:pPr lvl="2"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Mohammed Huzaif Kherani</a:t>
            </a:r>
            <a:r>
              <a:rPr lang="en-US" dirty="0">
                <a:solidFill>
                  <a:schemeClr val="tx1"/>
                </a:solidFill>
              </a:rPr>
              <a:t>		</a:t>
            </a:r>
          </a:p>
          <a:p>
            <a:pPr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endParaRPr lang="en-US" dirty="0">
              <a:solidFill>
                <a:schemeClr val="tx1"/>
              </a:solidFill>
            </a:endParaRPr>
          </a:p>
          <a:p>
            <a:pPr indent="-182880" algn="l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3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64A1D-D067-A93F-F070-4A82038A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US" sz="4000"/>
              <a:t>Multinomial NB Model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3194A0-A560-33DB-F291-FEC16613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902162"/>
            <a:ext cx="5060992" cy="216357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E9E5B6-C6AF-E405-A8CB-F3358696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5" y="3509433"/>
            <a:ext cx="4297357" cy="2771795"/>
          </a:xfrm>
          <a:prstGeom prst="rect">
            <a:avLst/>
          </a:prstGeom>
        </p:spPr>
      </p:pic>
      <p:pic>
        <p:nvPicPr>
          <p:cNvPr id="1026" name="Picture 2" descr="Naïve bayes classifier from scratch with hands on examples in r – Insight –  Data Science Society, IMI, New Delhi">
            <a:extLst>
              <a:ext uri="{FF2B5EF4-FFF2-40B4-BE49-F238E27FC236}">
                <a16:creationId xmlns:a16="http://schemas.microsoft.com/office/drawing/2014/main" id="{9E016A63-F318-114A-5F75-A13C815CB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7" y="2303562"/>
            <a:ext cx="4817329" cy="34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96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CE530-1551-5CBC-1357-E461E4D3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970" y="498866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000" cap="all" spc="-100" dirty="0">
                <a:solidFill>
                  <a:schemeClr val="bg1"/>
                </a:solidFill>
              </a:rPr>
              <a:t>Cross Domain Evaluation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7A6A05-BCA7-2178-920C-E011879CC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566767"/>
            <a:ext cx="6202238" cy="3721341"/>
          </a:xfrm>
          <a:prstGeom prst="rect">
            <a:avLst/>
          </a:prstGeom>
        </p:spPr>
      </p:pic>
      <p:pic>
        <p:nvPicPr>
          <p:cNvPr id="6146" name="Picture 2" descr="transfer learning Archives - Analytics Vidhya">
            <a:extLst>
              <a:ext uri="{FF2B5EF4-FFF2-40B4-BE49-F238E27FC236}">
                <a16:creationId xmlns:a16="http://schemas.microsoft.com/office/drawing/2014/main" id="{1BEA2586-47EC-56F3-AB66-E0C0143E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0" y="3021299"/>
            <a:ext cx="3813048" cy="258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3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A522D-92D2-5C84-9D69-9E0F2CBC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10" y="1559768"/>
            <a:ext cx="2978281" cy="1574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SVM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endParaRPr lang="en-US" sz="4800" cap="all" spc="-1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F99A91-BDA4-3796-5765-6BA02518A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256655"/>
            <a:ext cx="6202238" cy="4341564"/>
          </a:xfrm>
          <a:prstGeom prst="rect">
            <a:avLst/>
          </a:prstGeom>
        </p:spPr>
      </p:pic>
      <p:pic>
        <p:nvPicPr>
          <p:cNvPr id="2050" name="Picture 2" descr="SVM in R for Data Classification using e1071 Package - TechVidvan">
            <a:extLst>
              <a:ext uri="{FF2B5EF4-FFF2-40B4-BE49-F238E27FC236}">
                <a16:creationId xmlns:a16="http://schemas.microsoft.com/office/drawing/2014/main" id="{DFE92D75-FBA8-2B45-9C0E-1B56F8FEC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2640106"/>
            <a:ext cx="3514725" cy="317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20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6E08C6-EC2E-AE9B-7848-A633B8220C79}"/>
              </a:ext>
            </a:extLst>
          </p:cNvPr>
          <p:cNvSpPr/>
          <p:nvPr/>
        </p:nvSpPr>
        <p:spPr>
          <a:xfrm>
            <a:off x="246743" y="242761"/>
            <a:ext cx="2346555" cy="63765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A111A-7C64-8F77-F101-C135CFF4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32" y="2544571"/>
            <a:ext cx="2021583" cy="127812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Multi-Layer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Perceptron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B4C321D-E7D6-08BB-E482-99A0218C4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1" b="-1588"/>
          <a:stretch/>
        </p:blipFill>
        <p:spPr bwMode="auto">
          <a:xfrm>
            <a:off x="2738387" y="242761"/>
            <a:ext cx="4810803" cy="63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7A1423F-5446-2E4E-B5A1-3911860E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5" y="3919331"/>
            <a:ext cx="4410052" cy="26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A7D5A62-7F7B-FD57-B9B4-E0CE9CED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4" y="331264"/>
            <a:ext cx="4410053" cy="16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3180D165-1948-2466-52A6-64199C13C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205" y="2027786"/>
            <a:ext cx="4410052" cy="189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5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A111A-7C64-8F77-F101-C135CFF4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US" sz="4000"/>
              <a:t>Multi-Layer Perceptron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54C36-23C6-8C08-7BFC-8549D1BC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13" y="203591"/>
            <a:ext cx="6280464" cy="58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FF2ACE2C-6260-39E2-23CB-A97987A0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8804" y="2149522"/>
            <a:ext cx="5129755" cy="3904405"/>
          </a:xfrm>
        </p:spPr>
      </p:pic>
    </p:spTree>
    <p:extLst>
      <p:ext uri="{BB962C8B-B14F-4D97-AF65-F5344CB8AC3E}">
        <p14:creationId xmlns:p14="http://schemas.microsoft.com/office/powerpoint/2010/main" val="362016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184" name="Straight Connector 718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5" name="Straight Connector 718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6" name="Straight Connector 718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8" name="Rectangle 7187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 useBgFill="1">
        <p:nvSpPr>
          <p:cNvPr id="7190" name="Rectangle 7189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CDE26-7904-D816-921F-25985165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98" y="1327181"/>
            <a:ext cx="6395981" cy="8497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DCNN + Glove</a:t>
            </a:r>
            <a:endParaRPr lang="en-US" sz="6000" cap="all" spc="-1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194" name="Straight Connector 7193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6" name="Straight Connector 7195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Connector 7197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A198AA-F8CD-D0CE-A990-448B15AD0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2787" y="687616"/>
            <a:ext cx="2868464" cy="54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0BF812A-44A3-4339-903F-45E8325A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171796"/>
            <a:ext cx="4789993" cy="403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B75E999-D719-7DEB-40CE-094C20C9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80" y="3905033"/>
            <a:ext cx="4121629" cy="228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21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DE26-7904-D816-921F-25985165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DCNN + Glove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10B4-36BE-BC4A-B885-407A4978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3C2377-154F-B3A6-D2E4-347469D6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2" y="1811887"/>
            <a:ext cx="11363075" cy="41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6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45D9-1102-8CBA-3E8E-2F9DA958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B360CB-A87F-3151-DFAD-E3C4148B8882}"/>
              </a:ext>
            </a:extLst>
          </p:cNvPr>
          <p:cNvGrpSpPr/>
          <p:nvPr/>
        </p:nvGrpSpPr>
        <p:grpSpPr>
          <a:xfrm>
            <a:off x="1473199" y="1709812"/>
            <a:ext cx="9517530" cy="4505594"/>
            <a:chOff x="361575" y="1960663"/>
            <a:chExt cx="9517530" cy="4505594"/>
          </a:xfrm>
        </p:grpSpPr>
        <p:pic>
          <p:nvPicPr>
            <p:cNvPr id="9240" name="Picture 24">
              <a:extLst>
                <a:ext uri="{FF2B5EF4-FFF2-40B4-BE49-F238E27FC236}">
                  <a16:creationId xmlns:a16="http://schemas.microsoft.com/office/drawing/2014/main" id="{4A39DD01-00FA-7BA0-2DE7-8F1589053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75" y="1960663"/>
              <a:ext cx="9517529" cy="133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42" name="Picture 26">
              <a:extLst>
                <a:ext uri="{FF2B5EF4-FFF2-40B4-BE49-F238E27FC236}">
                  <a16:creationId xmlns:a16="http://schemas.microsoft.com/office/drawing/2014/main" id="{DC28801F-1BAE-CEBE-EF88-BB227B6E9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75" y="4271568"/>
              <a:ext cx="9517529" cy="131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44" name="Picture 28">
              <a:extLst>
                <a:ext uri="{FF2B5EF4-FFF2-40B4-BE49-F238E27FC236}">
                  <a16:creationId xmlns:a16="http://schemas.microsoft.com/office/drawing/2014/main" id="{CC001466-292E-CB23-E32E-B9B1B8DF1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75" y="3521513"/>
              <a:ext cx="9517530" cy="526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46" name="Picture 30">
              <a:extLst>
                <a:ext uri="{FF2B5EF4-FFF2-40B4-BE49-F238E27FC236}">
                  <a16:creationId xmlns:a16="http://schemas.microsoft.com/office/drawing/2014/main" id="{8E9FB0E8-AD59-D96C-E072-BD671D44E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75" y="5713173"/>
              <a:ext cx="9517529" cy="753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310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556B-6394-C99F-CF73-28B49CEF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Ethical considerations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059916F-6BA6-6940-3182-CCCB39B882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693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5E313-9E9A-6019-D983-DEEA9F4B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C4D996-60E8-AEC6-84FF-0C97E0199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6108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76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Rectangle 1065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cartoon of a person throwing a person in a trash can&#10;&#10;Description automatically generated">
            <a:extLst>
              <a:ext uri="{FF2B5EF4-FFF2-40B4-BE49-F238E27FC236}">
                <a16:creationId xmlns:a16="http://schemas.microsoft.com/office/drawing/2014/main" id="{53791F93-E993-9E54-9A2E-B5CFD557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654" y="1288539"/>
            <a:ext cx="5367165" cy="429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1556-0A5C-63D2-872C-C8A5C75B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234" y="-46326"/>
            <a:ext cx="5197166" cy="1643928"/>
          </a:xfrm>
        </p:spPr>
        <p:txBody>
          <a:bodyPr>
            <a:normAutofit/>
          </a:bodyPr>
          <a:lstStyle/>
          <a:p>
            <a:r>
              <a:rPr lang="en-US" sz="43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F012-625E-46C4-2A37-A2B9B43E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474" y="1157911"/>
            <a:ext cx="4964837" cy="514037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Addressing Online Harm: 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prevalence of hate speech on social media platforms poses significant challenges to fostering a safe and inclusive online environment. This project aims to contribute to the ongoing efforts to mitigate online harm by developing an effective hate speech detection model.</a:t>
            </a:r>
          </a:p>
          <a:p>
            <a:pPr rtl="0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Well-being: 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Creating a platform that can automatically identify and flag hate speech contributes to the protection of users from harmful content, promoting a positive online experience.</a:t>
            </a:r>
          </a:p>
          <a:p>
            <a:pPr rtl="0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Algorithmic Fairness: 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leveraging state-of-the-art techniques like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project strives to enhance the fairness of hate speech classification algorithms, minimizing biases and ensuring equitable treatment across diverse user groups.</a:t>
            </a:r>
          </a:p>
          <a:p>
            <a:pPr rtl="0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 Engagement: 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Facilitating community discussions on responsible AI use, ethical considerations, and the importance of collaborative efforts in addressing online toxicity.</a:t>
            </a:r>
          </a:p>
        </p:txBody>
      </p:sp>
    </p:spTree>
    <p:extLst>
      <p:ext uri="{BB962C8B-B14F-4D97-AF65-F5344CB8AC3E}">
        <p14:creationId xmlns:p14="http://schemas.microsoft.com/office/powerpoint/2010/main" val="221618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C90566BD-D130-E1E9-0310-45D1B32C0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8EA6E-DEAC-AD25-20F2-59977071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THANK YOU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0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0BC1-F39F-A38C-4F2B-EBBA8D4B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0419"/>
            <a:ext cx="10058400" cy="956919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5E0E9B-8E5C-9295-3735-3FCCA6CB3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583608"/>
              </p:ext>
            </p:extLst>
          </p:nvPr>
        </p:nvGraphicFramePr>
        <p:xfrm>
          <a:off x="1066800" y="1557338"/>
          <a:ext cx="10058400" cy="478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53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C3C9-ED7A-FAFA-D377-29FFF1AD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7BE69E03-4804-4553-A1EC-F089884EF50F}" type="slidenum">
              <a:rPr lang="en-US" sz="1000" smtClean="0"/>
              <a:pPr defTabSz="457200">
                <a:spcAft>
                  <a:spcPts val="600"/>
                </a:spcAft>
              </a:pPr>
              <a:t>4</a:t>
            </a:fld>
            <a:endParaRPr lang="en-US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B2A05-DCE9-96FF-019A-19C2AB70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1C9F17-0525-3C06-63FC-A4DD089C1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35263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86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CD47F4-B97B-785C-52E5-D4E47CB6D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96051"/>
              </p:ext>
            </p:extLst>
          </p:nvPr>
        </p:nvGraphicFramePr>
        <p:xfrm>
          <a:off x="1300843" y="464075"/>
          <a:ext cx="8965474" cy="794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03443B6-B1B0-E4CC-B706-0289010163FF}"/>
              </a:ext>
            </a:extLst>
          </p:cNvPr>
          <p:cNvSpPr/>
          <p:nvPr/>
        </p:nvSpPr>
        <p:spPr>
          <a:xfrm>
            <a:off x="6095999" y="4920341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0" i="0" u="none" dirty="0"/>
              <a:t>Combination of fine-tuning on domain-specific data and leveraging advanced embeddings, especially contextual embeddings like BERT, can significantly improve the models' performance in handling word ambiguity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147EA-56F2-BA01-CD65-FAC238EB79FF}"/>
              </a:ext>
            </a:extLst>
          </p:cNvPr>
          <p:cNvSpPr/>
          <p:nvPr/>
        </p:nvSpPr>
        <p:spPr>
          <a:xfrm>
            <a:off x="1300843" y="1436918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dirty="0"/>
              <a:t>Traditional models like </a:t>
            </a:r>
            <a:r>
              <a:rPr lang="en-US" sz="1400" b="0" i="0" u="none" dirty="0" err="1"/>
              <a:t>Mnb</a:t>
            </a:r>
            <a:r>
              <a:rPr lang="en-US" sz="1400" b="0" i="0" u="none" dirty="0"/>
              <a:t> and SVM often struggle with capturing the contextual nuances of words. 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813B6E-E5C3-8A9C-C90D-8831E66C16FF}"/>
              </a:ext>
            </a:extLst>
          </p:cNvPr>
          <p:cNvSpPr/>
          <p:nvPr/>
        </p:nvSpPr>
        <p:spPr>
          <a:xfrm>
            <a:off x="1300842" y="4920341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0" i="0" u="none" dirty="0"/>
              <a:t>Double negatives pose a challenge for models like </a:t>
            </a:r>
            <a:r>
              <a:rPr lang="en-US" sz="1400" b="0" i="0" u="none" dirty="0" err="1"/>
              <a:t>Mnb</a:t>
            </a:r>
            <a:r>
              <a:rPr lang="en-US" sz="1400" b="0" i="0" u="none" dirty="0"/>
              <a:t> and SVM, as they may not inherently grasp the negation within the sentence.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7E22E-4172-BDE6-7D48-F21E6622D6FA}"/>
              </a:ext>
            </a:extLst>
          </p:cNvPr>
          <p:cNvSpPr/>
          <p:nvPr/>
        </p:nvSpPr>
        <p:spPr>
          <a:xfrm>
            <a:off x="6096000" y="3165558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0" i="0" u="none" dirty="0"/>
              <a:t>Using embeddings that capture syntactic and semantic structures can aid in understanding the negation patterns within sentences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AAB90-E3EB-8A9F-FAAF-564AF036690A}"/>
              </a:ext>
            </a:extLst>
          </p:cNvPr>
          <p:cNvSpPr/>
          <p:nvPr/>
        </p:nvSpPr>
        <p:spPr>
          <a:xfrm>
            <a:off x="1300842" y="3161207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0" i="0" u="none" dirty="0"/>
              <a:t>Double negatives pose a challenge for models like </a:t>
            </a:r>
            <a:r>
              <a:rPr lang="en-US" sz="1400" b="0" i="0" u="none" dirty="0" err="1"/>
              <a:t>Mnb</a:t>
            </a:r>
            <a:r>
              <a:rPr lang="en-US" sz="1400" b="0" i="0" u="none" dirty="0"/>
              <a:t> and SVM, as they may not inherently grasp the negation within the sentence.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FED4A-61C3-5F0F-8495-3C663C29FF16}"/>
              </a:ext>
            </a:extLst>
          </p:cNvPr>
          <p:cNvSpPr/>
          <p:nvPr/>
        </p:nvSpPr>
        <p:spPr>
          <a:xfrm>
            <a:off x="6096000" y="1436918"/>
            <a:ext cx="3942807" cy="1506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u="none" dirty="0"/>
              <a:t>Traditional models like </a:t>
            </a:r>
            <a:r>
              <a:rPr lang="en-US" sz="1400" b="0" i="0" u="none" dirty="0" err="1"/>
              <a:t>Mnb</a:t>
            </a:r>
            <a:r>
              <a:rPr lang="en-US" sz="1400" b="0" i="0" u="none" dirty="0"/>
              <a:t> and SVM often struggle with capturing the context of words. Fine-tuning and using better embeddings can enhance the models' ability to understand the context of words.</a:t>
            </a:r>
            <a:endParaRPr lang="en-US" sz="1400" dirty="0"/>
          </a:p>
          <a:p>
            <a:pPr algn="just"/>
            <a:endParaRPr lang="en-US" sz="1400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12F2A6A-C31B-A336-5329-E8543C9400FE}"/>
              </a:ext>
            </a:extLst>
          </p:cNvPr>
          <p:cNvSpPr/>
          <p:nvPr/>
        </p:nvSpPr>
        <p:spPr>
          <a:xfrm>
            <a:off x="5243649" y="2050869"/>
            <a:ext cx="852350" cy="139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A81F120-340F-20E7-BBD6-5535EBA7BCFB}"/>
              </a:ext>
            </a:extLst>
          </p:cNvPr>
          <p:cNvSpPr/>
          <p:nvPr/>
        </p:nvSpPr>
        <p:spPr>
          <a:xfrm>
            <a:off x="5243649" y="5580010"/>
            <a:ext cx="852350" cy="139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E32B456-0BC8-7FA2-88A6-EE7CDFED30EC}"/>
              </a:ext>
            </a:extLst>
          </p:cNvPr>
          <p:cNvSpPr/>
          <p:nvPr/>
        </p:nvSpPr>
        <p:spPr>
          <a:xfrm>
            <a:off x="5243649" y="3799110"/>
            <a:ext cx="852350" cy="139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a number of hashtags&#10;&#10;Description automatically generated">
            <a:extLst>
              <a:ext uri="{FF2B5EF4-FFF2-40B4-BE49-F238E27FC236}">
                <a16:creationId xmlns:a16="http://schemas.microsoft.com/office/drawing/2014/main" id="{82D10327-2E00-2A2A-BA3E-4CF0863A5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62"/>
          <a:stretch/>
        </p:blipFill>
        <p:spPr>
          <a:xfrm>
            <a:off x="-3570" y="370399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E64C6-C240-73BF-E741-74B07DA0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bg1"/>
                </a:solidFill>
              </a:rPr>
              <a:t>Hashtag</a:t>
            </a:r>
            <a:r>
              <a:rPr lang="en-US" sz="4400" cap="all" spc="-100" dirty="0">
                <a:solidFill>
                  <a:schemeClr val="tx1"/>
                </a:solidFill>
              </a:rPr>
              <a:t> </a:t>
            </a:r>
            <a:r>
              <a:rPr lang="en-US" sz="4400" cap="all" spc="-100" dirty="0">
                <a:solidFill>
                  <a:schemeClr val="bg1"/>
                </a:solidFill>
              </a:rPr>
              <a:t>Analysis</a:t>
            </a:r>
            <a:r>
              <a:rPr lang="en-US" sz="4400" cap="all" spc="-1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4A750-32E5-769F-F332-4E991CBE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80" y="2307118"/>
            <a:ext cx="6353746" cy="2214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8968B-21C5-DDF6-D024-654CC52188BF}"/>
              </a:ext>
            </a:extLst>
          </p:cNvPr>
          <p:cNvSpPr txBox="1"/>
          <p:nvPr/>
        </p:nvSpPr>
        <p:spPr>
          <a:xfrm>
            <a:off x="6371035" y="1496804"/>
            <a:ext cx="497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LOGISTIC REGRESSION MODEL USING HASTAG WORDS EMBEDDING</a:t>
            </a:r>
          </a:p>
        </p:txBody>
      </p:sp>
    </p:spTree>
    <p:extLst>
      <p:ext uri="{BB962C8B-B14F-4D97-AF65-F5344CB8AC3E}">
        <p14:creationId xmlns:p14="http://schemas.microsoft.com/office/powerpoint/2010/main" val="365055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EC4E-E5CC-BBF0-B547-35CBAE7F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74" y="1060605"/>
            <a:ext cx="11913325" cy="45468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i="0" u="none" strike="noStrike" dirty="0">
                <a:effectLst/>
                <a:latin typeface="Söhne"/>
              </a:rPr>
            </a:br>
            <a:r>
              <a:rPr lang="en-US" b="1" i="0" u="none" strike="noStrike" dirty="0">
                <a:effectLst/>
                <a:latin typeface="Söhne"/>
              </a:rPr>
              <a:t>Comparative Analysis of Sentiment Words and Hate Speech Topics</a:t>
            </a:r>
            <a:br>
              <a:rPr lang="en-US" b="1" i="0" u="none" strike="noStrike" dirty="0">
                <a:effectLst/>
                <a:latin typeface="Söhne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77D39A-C9FA-7148-4B7B-73FBBCA435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1520" y="1569192"/>
            <a:ext cx="5551715" cy="4376659"/>
          </a:xfrm>
        </p:spPr>
      </p:pic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790115-74DE-07D9-A457-451FFBDB1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4639" y="1569192"/>
            <a:ext cx="4259418" cy="4904447"/>
          </a:xfrm>
        </p:spPr>
      </p:pic>
    </p:spTree>
    <p:extLst>
      <p:ext uri="{BB962C8B-B14F-4D97-AF65-F5344CB8AC3E}">
        <p14:creationId xmlns:p14="http://schemas.microsoft.com/office/powerpoint/2010/main" val="211713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6BA619-2688-472F-637D-604AC98A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7" y="4107"/>
            <a:ext cx="6112372" cy="453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AEC41-B23D-61B4-9050-88AE1887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1" y="0"/>
            <a:ext cx="5457713" cy="460611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B4F18-949B-BCAF-65E1-DF0954AF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Vader Sentiment Analysis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4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F65200-15ED-D425-045E-26936103729D}"/>
              </a:ext>
            </a:extLst>
          </p:cNvPr>
          <p:cNvSpPr txBox="1">
            <a:spLocks/>
          </p:cNvSpPr>
          <p:nvPr/>
        </p:nvSpPr>
        <p:spPr>
          <a:xfrm>
            <a:off x="1328057" y="485839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dirty="0"/>
              <a:t>Vader Sentiment Analysis Evaluation using Random Forest </a:t>
            </a:r>
          </a:p>
        </p:txBody>
      </p:sp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140F5E6A-6D26-E354-89B1-11205AF0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19" y="2014194"/>
            <a:ext cx="6291772" cy="41305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AE4181-1D07-07BC-10FC-578E96DE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2014194"/>
            <a:ext cx="5263730" cy="41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9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642</Words>
  <Application>Microsoft Macintosh PowerPoint</Application>
  <PresentationFormat>Widescreen</PresentationFormat>
  <Paragraphs>75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Garamond</vt:lpstr>
      <vt:lpstr>Georgia Pro</vt:lpstr>
      <vt:lpstr>Georgia Pro Cond Black</vt:lpstr>
      <vt:lpstr>Söhne</vt:lpstr>
      <vt:lpstr>SavonVTI</vt:lpstr>
      <vt:lpstr>Analyzing Hate Speech Dynamics on Twitter  Using Text Mining and NLP Techniques</vt:lpstr>
      <vt:lpstr>Project Overview</vt:lpstr>
      <vt:lpstr>Motivation</vt:lpstr>
      <vt:lpstr>Methodology</vt:lpstr>
      <vt:lpstr>PowerPoint Presentation</vt:lpstr>
      <vt:lpstr>Hashtag Analysis </vt:lpstr>
      <vt:lpstr> Comparative Analysis of Sentiment Words and Hate Speech Topics  </vt:lpstr>
      <vt:lpstr>Vader Sentiment Analysis</vt:lpstr>
      <vt:lpstr>PowerPoint Presentation</vt:lpstr>
      <vt:lpstr>Multinomial NB Model</vt:lpstr>
      <vt:lpstr>Cross Domain Evaluation</vt:lpstr>
      <vt:lpstr>SVM </vt:lpstr>
      <vt:lpstr>Multi-Layer  Perceptron</vt:lpstr>
      <vt:lpstr>Multi-Layer Perceptron</vt:lpstr>
      <vt:lpstr>DCNN + Glove</vt:lpstr>
      <vt:lpstr>DCNN + Glove</vt:lpstr>
      <vt:lpstr>BERT</vt:lpstr>
      <vt:lpstr>Ethical considerations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Hate Speech Dynamics on Twitter  Using Text Mining and NLP Techniques</dc:title>
  <dc:creator>Mohammed Huzaif Kherani</dc:creator>
  <cp:lastModifiedBy>Maruthamuthu Kanagarathinam Sowmeya</cp:lastModifiedBy>
  <cp:revision>14</cp:revision>
  <dcterms:created xsi:type="dcterms:W3CDTF">2023-12-05T18:33:40Z</dcterms:created>
  <dcterms:modified xsi:type="dcterms:W3CDTF">2023-12-06T14:30:03Z</dcterms:modified>
</cp:coreProperties>
</file>